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72b90f0ce7b40b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8a4bb90f47645c4"/>
  </p:sldMasterIdLst>
  <p:sldIdLst>
    <p:sldId xmlns:r="http://schemas.openxmlformats.org/officeDocument/2006/relationships" id="256" r:id="Rbc92ac02186044d5"/>
    <p:sldId xmlns:r="http://schemas.openxmlformats.org/officeDocument/2006/relationships" id="257" r:id="R3a1bcbeaceb844a9"/>
    <p:sldId xmlns:r="http://schemas.openxmlformats.org/officeDocument/2006/relationships" id="258" r:id="R297d674ed2e74297"/>
    <p:sldId xmlns:r="http://schemas.openxmlformats.org/officeDocument/2006/relationships" id="259" r:id="R46970c6706444c3e"/>
    <p:sldId xmlns:r="http://schemas.openxmlformats.org/officeDocument/2006/relationships" id="260" r:id="R06d30eed1e9945f8"/>
    <p:sldId xmlns:r="http://schemas.openxmlformats.org/officeDocument/2006/relationships" id="261" r:id="R0b2a99b8d8704434"/>
    <p:sldId xmlns:r="http://schemas.openxmlformats.org/officeDocument/2006/relationships" id="262" r:id="R689a3d3627ca427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a4bb90f47645c4" /><Relationship Type="http://schemas.openxmlformats.org/officeDocument/2006/relationships/slide" Target="/ppt/slides/slide1.xml" Id="Rbc92ac02186044d5" /><Relationship Type="http://schemas.openxmlformats.org/officeDocument/2006/relationships/slide" Target="/ppt/slides/slide2.xml" Id="R3a1bcbeaceb844a9" /><Relationship Type="http://schemas.openxmlformats.org/officeDocument/2006/relationships/slide" Target="/ppt/slides/slide3.xml" Id="R297d674ed2e74297" /><Relationship Type="http://schemas.openxmlformats.org/officeDocument/2006/relationships/slide" Target="/ppt/slides/slide4.xml" Id="R46970c6706444c3e" /><Relationship Type="http://schemas.openxmlformats.org/officeDocument/2006/relationships/slide" Target="/ppt/slides/slide5.xml" Id="R06d30eed1e9945f8" /><Relationship Type="http://schemas.openxmlformats.org/officeDocument/2006/relationships/slide" Target="/ppt/slides/slide6.xml" Id="R0b2a99b8d8704434" /><Relationship Type="http://schemas.openxmlformats.org/officeDocument/2006/relationships/slide" Target="/ppt/slides/slide7.xml" Id="R689a3d3627ca427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5b7d2471ef466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8a253171094382" /><Relationship Type="http://schemas.openxmlformats.org/officeDocument/2006/relationships/theme" Target="/ppt/slideMasters/theme/theme1.xml" Id="Rfd9434ce72724a1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98a25317109438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b3da2b2ec9421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7c772669f543f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611bc732714b6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e9166dfccb48e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a820566ebc417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33d10d36d74a9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b94671ef8340a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KILES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KILES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KILES HOLDING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KILES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KILES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KILES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−1 905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−86 271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30 244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70 244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KILES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KILE JAN SINDRE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KILES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924 351 144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KILES HOLDING AS</a:t>
            </a:r>
          </a:p>
        </p:txBody>
      </p:sp>
    </p:spTree>
  </p:cSld>
  <p:clrMapOvr>
    <a:masterClrMapping xmlns:a="http://schemas.openxmlformats.org/drawingml/2006/main"/>
  </p:clrMapOvr>
</p:sld>
</file>