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d19bebe6f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34e1ad5854f02"/>
  </p:sldMasterIdLst>
  <p:sldIdLst>
    <p:sldId xmlns:r="http://schemas.openxmlformats.org/officeDocument/2006/relationships" id="256" r:id="R47dc64ff7e424393"/>
    <p:sldId xmlns:r="http://schemas.openxmlformats.org/officeDocument/2006/relationships" id="257" r:id="R7315a54f5e8240bf"/>
    <p:sldId xmlns:r="http://schemas.openxmlformats.org/officeDocument/2006/relationships" id="258" r:id="R69cf9c3568b549da"/>
    <p:sldId xmlns:r="http://schemas.openxmlformats.org/officeDocument/2006/relationships" id="259" r:id="Re1ca8a2f49ae40c4"/>
    <p:sldId xmlns:r="http://schemas.openxmlformats.org/officeDocument/2006/relationships" id="260" r:id="R43a28913c1654ef9"/>
    <p:sldId xmlns:r="http://schemas.openxmlformats.org/officeDocument/2006/relationships" id="261" r:id="R48f1b0c0e8af42a1"/>
    <p:sldId xmlns:r="http://schemas.openxmlformats.org/officeDocument/2006/relationships" id="262" r:id="R14de5e69f310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34e1ad5854f02" /><Relationship Type="http://schemas.openxmlformats.org/officeDocument/2006/relationships/slide" Target="/ppt/slides/slide1.xml" Id="R47dc64ff7e424393" /><Relationship Type="http://schemas.openxmlformats.org/officeDocument/2006/relationships/slide" Target="/ppt/slides/slide2.xml" Id="R7315a54f5e8240bf" /><Relationship Type="http://schemas.openxmlformats.org/officeDocument/2006/relationships/slide" Target="/ppt/slides/slide3.xml" Id="R69cf9c3568b549da" /><Relationship Type="http://schemas.openxmlformats.org/officeDocument/2006/relationships/slide" Target="/ppt/slides/slide4.xml" Id="Re1ca8a2f49ae40c4" /><Relationship Type="http://schemas.openxmlformats.org/officeDocument/2006/relationships/slide" Target="/ppt/slides/slide5.xml" Id="R43a28913c1654ef9" /><Relationship Type="http://schemas.openxmlformats.org/officeDocument/2006/relationships/slide" Target="/ppt/slides/slide6.xml" Id="R48f1b0c0e8af42a1" /><Relationship Type="http://schemas.openxmlformats.org/officeDocument/2006/relationships/slide" Target="/ppt/slides/slide7.xml" Id="R14de5e69f310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8fa81e876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006e5dee84a27" /><Relationship Type="http://schemas.openxmlformats.org/officeDocument/2006/relationships/theme" Target="/ppt/slideMasters/theme/theme1.xml" Id="Rb02b6193e6de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006e5dee8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a93892d7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6660f51dc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9b056f961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71046581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a938b8bb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c50c4452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f50ae4ee7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BRATBERG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BRATBERG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BRATBERG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BRATBERG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BRATBERG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BRATBERG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3 303 497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3 308 118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BRATBERG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BRATBERG HENRIK LYSENG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BRATBERG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Totenveg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924 352 345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BRATBERG AS</a:t>
            </a:r>
          </a:p>
        </p:txBody>
      </p:sp>
    </p:spTree>
  </p:cSld>
  <p:clrMapOvr>
    <a:masterClrMapping xmlns:a="http://schemas.openxmlformats.org/drawingml/2006/main"/>
  </p:clrMapOvr>
</p:sld>
</file>