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1d56cdc69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6b6c7660848ce"/>
  </p:sldMasterIdLst>
  <p:sldIdLst>
    <p:sldId xmlns:r="http://schemas.openxmlformats.org/officeDocument/2006/relationships" id="256" r:id="R8c291902fa0f4e69"/>
    <p:sldId xmlns:r="http://schemas.openxmlformats.org/officeDocument/2006/relationships" id="257" r:id="R61c903f781ce4b4f"/>
    <p:sldId xmlns:r="http://schemas.openxmlformats.org/officeDocument/2006/relationships" id="258" r:id="R9e84ec35aa1b447e"/>
    <p:sldId xmlns:r="http://schemas.openxmlformats.org/officeDocument/2006/relationships" id="259" r:id="R4c975db30b764d0c"/>
    <p:sldId xmlns:r="http://schemas.openxmlformats.org/officeDocument/2006/relationships" id="260" r:id="Rfb7f0b760e1e4a89"/>
    <p:sldId xmlns:r="http://schemas.openxmlformats.org/officeDocument/2006/relationships" id="261" r:id="R893b3fdeedb34353"/>
    <p:sldId xmlns:r="http://schemas.openxmlformats.org/officeDocument/2006/relationships" id="262" r:id="Re7f95ef796df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6b6c7660848ce" /><Relationship Type="http://schemas.openxmlformats.org/officeDocument/2006/relationships/slide" Target="/ppt/slides/slide1.xml" Id="R8c291902fa0f4e69" /><Relationship Type="http://schemas.openxmlformats.org/officeDocument/2006/relationships/slide" Target="/ppt/slides/slide2.xml" Id="R61c903f781ce4b4f" /><Relationship Type="http://schemas.openxmlformats.org/officeDocument/2006/relationships/slide" Target="/ppt/slides/slide3.xml" Id="R9e84ec35aa1b447e" /><Relationship Type="http://schemas.openxmlformats.org/officeDocument/2006/relationships/slide" Target="/ppt/slides/slide4.xml" Id="R4c975db30b764d0c" /><Relationship Type="http://schemas.openxmlformats.org/officeDocument/2006/relationships/slide" Target="/ppt/slides/slide5.xml" Id="Rfb7f0b760e1e4a89" /><Relationship Type="http://schemas.openxmlformats.org/officeDocument/2006/relationships/slide" Target="/ppt/slides/slide6.xml" Id="R893b3fdeedb34353" /><Relationship Type="http://schemas.openxmlformats.org/officeDocument/2006/relationships/slide" Target="/ppt/slides/slide7.xml" Id="Re7f95ef796df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7fdb7817d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be8df8344655" /><Relationship Type="http://schemas.openxmlformats.org/officeDocument/2006/relationships/theme" Target="/ppt/slideMasters/theme/theme1.xml" Id="R64e85ab29bb0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5be8df834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e2d60d68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92f11abd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0334c32d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48026f5e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84fe15e1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999048dc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423ad2df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BYGG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24 931 395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BYGG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APOLD ALEKSANDER REINSNOS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924 359 412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AS</a:t>
            </a:r>
          </a:p>
        </p:txBody>
      </p:sp>
    </p:spTree>
  </p:cSld>
  <p:clrMapOvr>
    <a:masterClrMapping xmlns:a="http://schemas.openxmlformats.org/drawingml/2006/main"/>
  </p:clrMapOvr>
</p:sld>
</file>