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bbb4e1edb046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d0a004852b4169"/>
  </p:sldMasterIdLst>
  <p:sldIdLst>
    <p:sldId xmlns:r="http://schemas.openxmlformats.org/officeDocument/2006/relationships" id="256" r:id="R47bfc2b86d33417a"/>
    <p:sldId xmlns:r="http://schemas.openxmlformats.org/officeDocument/2006/relationships" id="257" r:id="Rf2564fbf00e44d2a"/>
    <p:sldId xmlns:r="http://schemas.openxmlformats.org/officeDocument/2006/relationships" id="258" r:id="R867f87be466c4c58"/>
    <p:sldId xmlns:r="http://schemas.openxmlformats.org/officeDocument/2006/relationships" id="259" r:id="Reaa9c70cf4104419"/>
    <p:sldId xmlns:r="http://schemas.openxmlformats.org/officeDocument/2006/relationships" id="260" r:id="R8e197016cfcd4bb9"/>
    <p:sldId xmlns:r="http://schemas.openxmlformats.org/officeDocument/2006/relationships" id="261" r:id="R172103b06ff54712"/>
    <p:sldId xmlns:r="http://schemas.openxmlformats.org/officeDocument/2006/relationships" id="262" r:id="R65004020ee664d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d0a004852b4169" /><Relationship Type="http://schemas.openxmlformats.org/officeDocument/2006/relationships/slide" Target="/ppt/slides/slide1.xml" Id="R47bfc2b86d33417a" /><Relationship Type="http://schemas.openxmlformats.org/officeDocument/2006/relationships/slide" Target="/ppt/slides/slide2.xml" Id="Rf2564fbf00e44d2a" /><Relationship Type="http://schemas.openxmlformats.org/officeDocument/2006/relationships/slide" Target="/ppt/slides/slide3.xml" Id="R867f87be466c4c58" /><Relationship Type="http://schemas.openxmlformats.org/officeDocument/2006/relationships/slide" Target="/ppt/slides/slide4.xml" Id="Reaa9c70cf4104419" /><Relationship Type="http://schemas.openxmlformats.org/officeDocument/2006/relationships/slide" Target="/ppt/slides/slide5.xml" Id="R8e197016cfcd4bb9" /><Relationship Type="http://schemas.openxmlformats.org/officeDocument/2006/relationships/slide" Target="/ppt/slides/slide6.xml" Id="R172103b06ff54712" /><Relationship Type="http://schemas.openxmlformats.org/officeDocument/2006/relationships/slide" Target="/ppt/slides/slide7.xml" Id="R65004020ee664d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cb92eae29d42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81c5cfe8f43a0" /><Relationship Type="http://schemas.openxmlformats.org/officeDocument/2006/relationships/theme" Target="/ppt/slideMasters/theme/theme1.xml" Id="R8afbf92be44745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781c5cfe8f43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a3131244344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c09049fe149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4c7a7128b4f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95aae3be34e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73e8758e041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72b910c4843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6b3e45a7c4d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B&amp;G BETONGENTREPRENØR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B&amp;G BETONGENTREPRENØR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B&amp;G BETONGENTREPRENØR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B&amp;G BETONGENTREPRENØR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B&amp;G BETONGENTREPRENØR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B&amp;G BETONGENTREPRENØR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105 132 448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−31 920 611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−35 211 534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−72 489 027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23 608 046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B&amp;G BETONGENTREPRENØR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BERTELSEN &amp; GARPESTAD AS  –  93,0 %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KENNETH EIE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KVELLUREN HOLDING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B&amp;G BETONGENTREPRENØR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Gismerøyveien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924 366 346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B&amp;G BETONGENTREPRENØR AS</a:t>
            </a:r>
          </a:p>
        </p:txBody>
      </p:sp>
    </p:spTree>
  </p:cSld>
  <p:clrMapOvr>
    <a:masterClrMapping xmlns:a="http://schemas.openxmlformats.org/drawingml/2006/main"/>
  </p:clrMapOvr>
</p:sld>
</file>