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eea9ab60cd44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9cd144cf234768"/>
  </p:sldMasterIdLst>
  <p:sldIdLst>
    <p:sldId xmlns:r="http://schemas.openxmlformats.org/officeDocument/2006/relationships" id="256" r:id="R8be7a88ec7d045af"/>
    <p:sldId xmlns:r="http://schemas.openxmlformats.org/officeDocument/2006/relationships" id="257" r:id="Rd61200b1350e4c89"/>
    <p:sldId xmlns:r="http://schemas.openxmlformats.org/officeDocument/2006/relationships" id="258" r:id="R210ab69a443d41c0"/>
    <p:sldId xmlns:r="http://schemas.openxmlformats.org/officeDocument/2006/relationships" id="259" r:id="Re852f6b507ee4f7a"/>
    <p:sldId xmlns:r="http://schemas.openxmlformats.org/officeDocument/2006/relationships" id="260" r:id="Rb3d700e0976941ed"/>
    <p:sldId xmlns:r="http://schemas.openxmlformats.org/officeDocument/2006/relationships" id="261" r:id="R722e0918528d4b2b"/>
    <p:sldId xmlns:r="http://schemas.openxmlformats.org/officeDocument/2006/relationships" id="262" r:id="R23fa1818e62f43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cd144cf234768" /><Relationship Type="http://schemas.openxmlformats.org/officeDocument/2006/relationships/slide" Target="/ppt/slides/slide1.xml" Id="R8be7a88ec7d045af" /><Relationship Type="http://schemas.openxmlformats.org/officeDocument/2006/relationships/slide" Target="/ppt/slides/slide2.xml" Id="Rd61200b1350e4c89" /><Relationship Type="http://schemas.openxmlformats.org/officeDocument/2006/relationships/slide" Target="/ppt/slides/slide3.xml" Id="R210ab69a443d41c0" /><Relationship Type="http://schemas.openxmlformats.org/officeDocument/2006/relationships/slide" Target="/ppt/slides/slide4.xml" Id="Re852f6b507ee4f7a" /><Relationship Type="http://schemas.openxmlformats.org/officeDocument/2006/relationships/slide" Target="/ppt/slides/slide5.xml" Id="Rb3d700e0976941ed" /><Relationship Type="http://schemas.openxmlformats.org/officeDocument/2006/relationships/slide" Target="/ppt/slides/slide6.xml" Id="R722e0918528d4b2b" /><Relationship Type="http://schemas.openxmlformats.org/officeDocument/2006/relationships/slide" Target="/ppt/slides/slide7.xml" Id="R23fa1818e62f43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e0e242ddbf47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41e6617ac4a51" /><Relationship Type="http://schemas.openxmlformats.org/officeDocument/2006/relationships/theme" Target="/ppt/slideMasters/theme/theme1.xml" Id="R471cfe3f084640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341e6617ac4a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274479bce46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d951fed7145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f9e7bce1443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eb9c8e07e4b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26cfa5a6e4b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8a32eef0c49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cee68f19941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 BLOM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BLOM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BLOM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BLOM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BLOM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BLOM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581 805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936 116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BLOM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 OLA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BLOM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Ørsnesalleen 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924 367 237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BLOM AS</a:t>
            </a:r>
          </a:p>
        </p:txBody>
      </p:sp>
    </p:spTree>
  </p:cSld>
  <p:clrMapOvr>
    <a:masterClrMapping xmlns:a="http://schemas.openxmlformats.org/drawingml/2006/main"/>
  </p:clrMapOvr>
</p:sld>
</file>