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45e6dff4994f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a758b4e87f4b1e"/>
  </p:sldMasterIdLst>
  <p:sldIdLst>
    <p:sldId xmlns:r="http://schemas.openxmlformats.org/officeDocument/2006/relationships" id="256" r:id="Rb6bf1a2873854ea9"/>
    <p:sldId xmlns:r="http://schemas.openxmlformats.org/officeDocument/2006/relationships" id="257" r:id="Rf6daaccf96a44569"/>
    <p:sldId xmlns:r="http://schemas.openxmlformats.org/officeDocument/2006/relationships" id="258" r:id="Rc9878b79f1e447d3"/>
    <p:sldId xmlns:r="http://schemas.openxmlformats.org/officeDocument/2006/relationships" id="259" r:id="R52e1773895f54ac2"/>
    <p:sldId xmlns:r="http://schemas.openxmlformats.org/officeDocument/2006/relationships" id="260" r:id="Red9f79a363164b10"/>
    <p:sldId xmlns:r="http://schemas.openxmlformats.org/officeDocument/2006/relationships" id="261" r:id="R5543b03be75a4b8b"/>
    <p:sldId xmlns:r="http://schemas.openxmlformats.org/officeDocument/2006/relationships" id="262" r:id="R745765f2caa340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a758b4e87f4b1e" /><Relationship Type="http://schemas.openxmlformats.org/officeDocument/2006/relationships/slide" Target="/ppt/slides/slide1.xml" Id="Rb6bf1a2873854ea9" /><Relationship Type="http://schemas.openxmlformats.org/officeDocument/2006/relationships/slide" Target="/ppt/slides/slide2.xml" Id="Rf6daaccf96a44569" /><Relationship Type="http://schemas.openxmlformats.org/officeDocument/2006/relationships/slide" Target="/ppt/slides/slide3.xml" Id="Rc9878b79f1e447d3" /><Relationship Type="http://schemas.openxmlformats.org/officeDocument/2006/relationships/slide" Target="/ppt/slides/slide4.xml" Id="R52e1773895f54ac2" /><Relationship Type="http://schemas.openxmlformats.org/officeDocument/2006/relationships/slide" Target="/ppt/slides/slide5.xml" Id="Red9f79a363164b10" /><Relationship Type="http://schemas.openxmlformats.org/officeDocument/2006/relationships/slide" Target="/ppt/slides/slide6.xml" Id="R5543b03be75a4b8b" /><Relationship Type="http://schemas.openxmlformats.org/officeDocument/2006/relationships/slide" Target="/ppt/slides/slide7.xml" Id="R745765f2caa340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ad1f5a2c194d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92a428b084912" /><Relationship Type="http://schemas.openxmlformats.org/officeDocument/2006/relationships/theme" Target="/ppt/slideMasters/theme/theme1.xml" Id="R168306dd15844d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792a428b0849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39974ef2a44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60b25d84d4f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3ccfd0e7d45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9d536f82a4e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0107493f547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a1534cfd746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0fa4306f54d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TBINVEST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TBINVEST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1 027 663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1 029 233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BRÅTHEN 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Trine Bråthen, Nerby terrasse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2819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924 367 628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