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6a7b49d300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17aa7011f4817"/>
  </p:sldMasterIdLst>
  <p:sldIdLst>
    <p:sldId xmlns:r="http://schemas.openxmlformats.org/officeDocument/2006/relationships" id="256" r:id="R983dbb35efc948e3"/>
    <p:sldId xmlns:r="http://schemas.openxmlformats.org/officeDocument/2006/relationships" id="257" r:id="R0b17582cbc3e43f3"/>
    <p:sldId xmlns:r="http://schemas.openxmlformats.org/officeDocument/2006/relationships" id="258" r:id="R150afcf75f824e3f"/>
    <p:sldId xmlns:r="http://schemas.openxmlformats.org/officeDocument/2006/relationships" id="259" r:id="Ra0c1dee2fac5494f"/>
    <p:sldId xmlns:r="http://schemas.openxmlformats.org/officeDocument/2006/relationships" id="260" r:id="R53a676324f964bd6"/>
    <p:sldId xmlns:r="http://schemas.openxmlformats.org/officeDocument/2006/relationships" id="261" r:id="R9886c7fd3ce84666"/>
    <p:sldId xmlns:r="http://schemas.openxmlformats.org/officeDocument/2006/relationships" id="262" r:id="R7e50b88d1eca47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17aa7011f4817" /><Relationship Type="http://schemas.openxmlformats.org/officeDocument/2006/relationships/slide" Target="/ppt/slides/slide1.xml" Id="R983dbb35efc948e3" /><Relationship Type="http://schemas.openxmlformats.org/officeDocument/2006/relationships/slide" Target="/ppt/slides/slide2.xml" Id="R0b17582cbc3e43f3" /><Relationship Type="http://schemas.openxmlformats.org/officeDocument/2006/relationships/slide" Target="/ppt/slides/slide3.xml" Id="R150afcf75f824e3f" /><Relationship Type="http://schemas.openxmlformats.org/officeDocument/2006/relationships/slide" Target="/ppt/slides/slide4.xml" Id="Ra0c1dee2fac5494f" /><Relationship Type="http://schemas.openxmlformats.org/officeDocument/2006/relationships/slide" Target="/ppt/slides/slide5.xml" Id="R53a676324f964bd6" /><Relationship Type="http://schemas.openxmlformats.org/officeDocument/2006/relationships/slide" Target="/ppt/slides/slide6.xml" Id="R9886c7fd3ce84666" /><Relationship Type="http://schemas.openxmlformats.org/officeDocument/2006/relationships/slide" Target="/ppt/slides/slide7.xml" Id="R7e50b88d1eca47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1e4dee39e48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e183e08164bac" /><Relationship Type="http://schemas.openxmlformats.org/officeDocument/2006/relationships/theme" Target="/ppt/slideMasters/theme/theme1.xml" Id="Rfe4957283e87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e183e0816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d97688267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efb3221e3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223c5b9de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62ced8233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1da5fe51b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255c2cb20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eb2a91647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H&amp;F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H&amp;F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H&amp;F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H&amp;F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H&amp;F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H&amp;F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−334 027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4 159 103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11 203 962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H&amp;F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ANDERS OLSEN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THIDEMANSEN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CRH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AMIR BUNJAKU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KROKEN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EK HAGEN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H&amp;F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H&amp;F PARTNERS AS</a:t>
            </a:r>
          </a:p>
        </p:txBody>
      </p:sp>
    </p:spTree>
  </p:cSld>
  <p:clrMapOvr>
    <a:masterClrMapping xmlns:a="http://schemas.openxmlformats.org/drawingml/2006/main"/>
  </p:clrMapOvr>
</p:sld>
</file>