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053d428198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d853eec9d4ad2"/>
  </p:sldMasterIdLst>
  <p:sldIdLst>
    <p:sldId xmlns:r="http://schemas.openxmlformats.org/officeDocument/2006/relationships" id="256" r:id="R63b6feaeba574cf4"/>
    <p:sldId xmlns:r="http://schemas.openxmlformats.org/officeDocument/2006/relationships" id="257" r:id="R8861cfcdc32a43af"/>
    <p:sldId xmlns:r="http://schemas.openxmlformats.org/officeDocument/2006/relationships" id="258" r:id="R6244a1f06c57405e"/>
    <p:sldId xmlns:r="http://schemas.openxmlformats.org/officeDocument/2006/relationships" id="259" r:id="Ra38f5d6ce9224c9f"/>
    <p:sldId xmlns:r="http://schemas.openxmlformats.org/officeDocument/2006/relationships" id="260" r:id="R0bc034ffd40b4243"/>
    <p:sldId xmlns:r="http://schemas.openxmlformats.org/officeDocument/2006/relationships" id="261" r:id="Rfa60af1d8c9044c9"/>
    <p:sldId xmlns:r="http://schemas.openxmlformats.org/officeDocument/2006/relationships" id="262" r:id="Rc8ebe166c3d1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d853eec9d4ad2" /><Relationship Type="http://schemas.openxmlformats.org/officeDocument/2006/relationships/slide" Target="/ppt/slides/slide1.xml" Id="R63b6feaeba574cf4" /><Relationship Type="http://schemas.openxmlformats.org/officeDocument/2006/relationships/slide" Target="/ppt/slides/slide2.xml" Id="R8861cfcdc32a43af" /><Relationship Type="http://schemas.openxmlformats.org/officeDocument/2006/relationships/slide" Target="/ppt/slides/slide3.xml" Id="R6244a1f06c57405e" /><Relationship Type="http://schemas.openxmlformats.org/officeDocument/2006/relationships/slide" Target="/ppt/slides/slide4.xml" Id="Ra38f5d6ce9224c9f" /><Relationship Type="http://schemas.openxmlformats.org/officeDocument/2006/relationships/slide" Target="/ppt/slides/slide5.xml" Id="R0bc034ffd40b4243" /><Relationship Type="http://schemas.openxmlformats.org/officeDocument/2006/relationships/slide" Target="/ppt/slides/slide6.xml" Id="Rfa60af1d8c9044c9" /><Relationship Type="http://schemas.openxmlformats.org/officeDocument/2006/relationships/slide" Target="/ppt/slides/slide7.xml" Id="Rc8ebe166c3d1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413d36c1a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46a573914dd3" /><Relationship Type="http://schemas.openxmlformats.org/officeDocument/2006/relationships/theme" Target="/ppt/slideMasters/theme/theme1.xml" Id="R051ce3f005b7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746a57391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4fa6a843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0a5b7cbe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a85bd4de1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feb4e1e5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5a5e6c036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fa0dda00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133009616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3 917 909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TORRES MARVIN-JAY IGNACIO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