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2d0c327f0841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0eff6ff5b24d5d"/>
  </p:sldMasterIdLst>
  <p:sldIdLst>
    <p:sldId xmlns:r="http://schemas.openxmlformats.org/officeDocument/2006/relationships" id="256" r:id="Rdc951a260d84445b"/>
    <p:sldId xmlns:r="http://schemas.openxmlformats.org/officeDocument/2006/relationships" id="257" r:id="R0a124b8e3da64a11"/>
    <p:sldId xmlns:r="http://schemas.openxmlformats.org/officeDocument/2006/relationships" id="258" r:id="R4d6f2001e34042d2"/>
    <p:sldId xmlns:r="http://schemas.openxmlformats.org/officeDocument/2006/relationships" id="259" r:id="Rb926e45e3782403a"/>
    <p:sldId xmlns:r="http://schemas.openxmlformats.org/officeDocument/2006/relationships" id="260" r:id="R89fb41844e104405"/>
    <p:sldId xmlns:r="http://schemas.openxmlformats.org/officeDocument/2006/relationships" id="261" r:id="Rf4120b637c5d443c"/>
    <p:sldId xmlns:r="http://schemas.openxmlformats.org/officeDocument/2006/relationships" id="262" r:id="R694329f9956c45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0eff6ff5b24d5d" /><Relationship Type="http://schemas.openxmlformats.org/officeDocument/2006/relationships/slide" Target="/ppt/slides/slide1.xml" Id="Rdc951a260d84445b" /><Relationship Type="http://schemas.openxmlformats.org/officeDocument/2006/relationships/slide" Target="/ppt/slides/slide2.xml" Id="R0a124b8e3da64a11" /><Relationship Type="http://schemas.openxmlformats.org/officeDocument/2006/relationships/slide" Target="/ppt/slides/slide3.xml" Id="R4d6f2001e34042d2" /><Relationship Type="http://schemas.openxmlformats.org/officeDocument/2006/relationships/slide" Target="/ppt/slides/slide4.xml" Id="Rb926e45e3782403a" /><Relationship Type="http://schemas.openxmlformats.org/officeDocument/2006/relationships/slide" Target="/ppt/slides/slide5.xml" Id="R89fb41844e104405" /><Relationship Type="http://schemas.openxmlformats.org/officeDocument/2006/relationships/slide" Target="/ppt/slides/slide6.xml" Id="Rf4120b637c5d443c" /><Relationship Type="http://schemas.openxmlformats.org/officeDocument/2006/relationships/slide" Target="/ppt/slides/slide7.xml" Id="R694329f9956c45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80df323b294c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104ff0c0e4521" /><Relationship Type="http://schemas.openxmlformats.org/officeDocument/2006/relationships/theme" Target="/ppt/slideMasters/theme/theme1.xml" Id="R39d6150aebe940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7104ff0c0e45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8d48040904f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82d00cb914a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bea5d3af140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dea5257d340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7cb9042f844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ffd45d70442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b7edcb43447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EJAK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EJAK HOLDING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475 153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481 064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ROAR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Økonomipartner1 AS, Sjøgata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924 374 101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EJAK HOLDING AS</a:t>
            </a:r>
          </a:p>
        </p:txBody>
      </p:sp>
    </p:spTree>
  </p:cSld>
  <p:clrMapOvr>
    <a:masterClrMapping xmlns:a="http://schemas.openxmlformats.org/drawingml/2006/main"/>
  </p:clrMapOvr>
</p:sld>
</file>