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e7df41ec8d44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a48c5977f4220"/>
  </p:sldMasterIdLst>
  <p:sldIdLst>
    <p:sldId xmlns:r="http://schemas.openxmlformats.org/officeDocument/2006/relationships" id="256" r:id="Rfe36bc0ba2b241b4"/>
    <p:sldId xmlns:r="http://schemas.openxmlformats.org/officeDocument/2006/relationships" id="257" r:id="Rb89ae4b4089e45e7"/>
    <p:sldId xmlns:r="http://schemas.openxmlformats.org/officeDocument/2006/relationships" id="258" r:id="Ra06e6b48437c4054"/>
    <p:sldId xmlns:r="http://schemas.openxmlformats.org/officeDocument/2006/relationships" id="259" r:id="R614933810465411e"/>
    <p:sldId xmlns:r="http://schemas.openxmlformats.org/officeDocument/2006/relationships" id="260" r:id="R9baeed40a3ab4e85"/>
    <p:sldId xmlns:r="http://schemas.openxmlformats.org/officeDocument/2006/relationships" id="261" r:id="R996b512ee931463f"/>
    <p:sldId xmlns:r="http://schemas.openxmlformats.org/officeDocument/2006/relationships" id="262" r:id="Rbf04b5e7790047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a48c5977f4220" /><Relationship Type="http://schemas.openxmlformats.org/officeDocument/2006/relationships/slide" Target="/ppt/slides/slide1.xml" Id="Rfe36bc0ba2b241b4" /><Relationship Type="http://schemas.openxmlformats.org/officeDocument/2006/relationships/slide" Target="/ppt/slides/slide2.xml" Id="Rb89ae4b4089e45e7" /><Relationship Type="http://schemas.openxmlformats.org/officeDocument/2006/relationships/slide" Target="/ppt/slides/slide3.xml" Id="Ra06e6b48437c4054" /><Relationship Type="http://schemas.openxmlformats.org/officeDocument/2006/relationships/slide" Target="/ppt/slides/slide4.xml" Id="R614933810465411e" /><Relationship Type="http://schemas.openxmlformats.org/officeDocument/2006/relationships/slide" Target="/ppt/slides/slide5.xml" Id="R9baeed40a3ab4e85" /><Relationship Type="http://schemas.openxmlformats.org/officeDocument/2006/relationships/slide" Target="/ppt/slides/slide6.xml" Id="R996b512ee931463f" /><Relationship Type="http://schemas.openxmlformats.org/officeDocument/2006/relationships/slide" Target="/ppt/slides/slide7.xml" Id="Rbf04b5e7790047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ba9448b124e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43710f81c4b54" /><Relationship Type="http://schemas.openxmlformats.org/officeDocument/2006/relationships/theme" Target="/ppt/slideMasters/theme/theme1.xml" Id="Rb4c74355cdbf48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e43710f81c4b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05d7410de4f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38f1fab0e4a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ecbbfea4e43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664f44ce945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e46d262e0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7cb1ba2c54b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ed7d8e05c4b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 INVESTERING AS ble etablert [år] og holder til i Husøysund.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938 493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Fjærholmveien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3132 Husøysund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924 375 027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 INVESTERING AS</a:t>
            </a:r>
          </a:p>
        </p:txBody>
      </p:sp>
    </p:spTree>
  </p:cSld>
  <p:clrMapOvr>
    <a:masterClrMapping xmlns:a="http://schemas.openxmlformats.org/drawingml/2006/main"/>
  </p:clrMapOvr>
</p:sld>
</file>