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d8f6635f34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69f76a202c4f25"/>
  </p:sldMasterIdLst>
  <p:sldIdLst>
    <p:sldId xmlns:r="http://schemas.openxmlformats.org/officeDocument/2006/relationships" id="256" r:id="Rfc4ff4425495498e"/>
    <p:sldId xmlns:r="http://schemas.openxmlformats.org/officeDocument/2006/relationships" id="257" r:id="R45355f3c30cf46f7"/>
    <p:sldId xmlns:r="http://schemas.openxmlformats.org/officeDocument/2006/relationships" id="258" r:id="R3ab6d3045167464f"/>
    <p:sldId xmlns:r="http://schemas.openxmlformats.org/officeDocument/2006/relationships" id="259" r:id="Refe8859eaa604643"/>
    <p:sldId xmlns:r="http://schemas.openxmlformats.org/officeDocument/2006/relationships" id="260" r:id="R10639a0b29f24f04"/>
    <p:sldId xmlns:r="http://schemas.openxmlformats.org/officeDocument/2006/relationships" id="261" r:id="R167be3cb228f49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9f76a202c4f25" /><Relationship Type="http://schemas.openxmlformats.org/officeDocument/2006/relationships/slide" Target="/ppt/slides/slide1.xml" Id="Rfc4ff4425495498e" /><Relationship Type="http://schemas.openxmlformats.org/officeDocument/2006/relationships/slide" Target="/ppt/slides/slide2.xml" Id="R45355f3c30cf46f7" /><Relationship Type="http://schemas.openxmlformats.org/officeDocument/2006/relationships/slide" Target="/ppt/slides/slide3.xml" Id="R3ab6d3045167464f" /><Relationship Type="http://schemas.openxmlformats.org/officeDocument/2006/relationships/slide" Target="/ppt/slides/slide4.xml" Id="Refe8859eaa604643" /><Relationship Type="http://schemas.openxmlformats.org/officeDocument/2006/relationships/slide" Target="/ppt/slides/slide5.xml" Id="R10639a0b29f24f04" /><Relationship Type="http://schemas.openxmlformats.org/officeDocument/2006/relationships/slide" Target="/ppt/slides/slide6.xml" Id="R167be3cb228f49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69b8758bf245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cb5896fa94268" /><Relationship Type="http://schemas.openxmlformats.org/officeDocument/2006/relationships/theme" Target="/ppt/slideMasters/theme/theme1.xml" Id="R07595e826aac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cb5896fa942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9021fc97641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c009c33114b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7d40670248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104b87c3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bc8e74dc247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10503057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PRECISION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Trygve Stokka, Fartein Valens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924 375 221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PRECISION AS</a:t>
            </a:r>
          </a:p>
        </p:txBody>
      </p:sp>
    </p:spTree>
  </p:cSld>
  <p:clrMapOvr>
    <a:masterClrMapping xmlns:a="http://schemas.openxmlformats.org/drawingml/2006/main"/>
  </p:clrMapOvr>
</p:sld>
</file>