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72b3f6fb4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da16edce547ae"/>
  </p:sldMasterIdLst>
  <p:sldIdLst>
    <p:sldId xmlns:r="http://schemas.openxmlformats.org/officeDocument/2006/relationships" id="256" r:id="R9e23ac96bb0b4e85"/>
    <p:sldId xmlns:r="http://schemas.openxmlformats.org/officeDocument/2006/relationships" id="257" r:id="Rf2bce0c3747240ee"/>
    <p:sldId xmlns:r="http://schemas.openxmlformats.org/officeDocument/2006/relationships" id="258" r:id="Re508831b36644a7d"/>
    <p:sldId xmlns:r="http://schemas.openxmlformats.org/officeDocument/2006/relationships" id="259" r:id="Rb86acf43aad644e2"/>
    <p:sldId xmlns:r="http://schemas.openxmlformats.org/officeDocument/2006/relationships" id="260" r:id="Re2568e9f43ae4cc7"/>
    <p:sldId xmlns:r="http://schemas.openxmlformats.org/officeDocument/2006/relationships" id="261" r:id="Rcfbd81d726b740fd"/>
    <p:sldId xmlns:r="http://schemas.openxmlformats.org/officeDocument/2006/relationships" id="262" r:id="R45611f7831f3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da16edce547ae" /><Relationship Type="http://schemas.openxmlformats.org/officeDocument/2006/relationships/slide" Target="/ppt/slides/slide1.xml" Id="R9e23ac96bb0b4e85" /><Relationship Type="http://schemas.openxmlformats.org/officeDocument/2006/relationships/slide" Target="/ppt/slides/slide2.xml" Id="Rf2bce0c3747240ee" /><Relationship Type="http://schemas.openxmlformats.org/officeDocument/2006/relationships/slide" Target="/ppt/slides/slide3.xml" Id="Re508831b36644a7d" /><Relationship Type="http://schemas.openxmlformats.org/officeDocument/2006/relationships/slide" Target="/ppt/slides/slide4.xml" Id="Rb86acf43aad644e2" /><Relationship Type="http://schemas.openxmlformats.org/officeDocument/2006/relationships/slide" Target="/ppt/slides/slide5.xml" Id="Re2568e9f43ae4cc7" /><Relationship Type="http://schemas.openxmlformats.org/officeDocument/2006/relationships/slide" Target="/ppt/slides/slide6.xml" Id="Rcfbd81d726b740fd" /><Relationship Type="http://schemas.openxmlformats.org/officeDocument/2006/relationships/slide" Target="/ppt/slides/slide7.xml" Id="R45611f7831f3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fdf2524ab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05adab7c149c8" /><Relationship Type="http://schemas.openxmlformats.org/officeDocument/2006/relationships/theme" Target="/ppt/slideMasters/theme/theme1.xml" Id="R287c07af1646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05adab7c1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f1d888d6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8a3ea49ce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d72917cc6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b3c75603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2661cf8d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36046a4d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5f998806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3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