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15bb8c858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9ed0c1a864285"/>
  </p:sldMasterIdLst>
  <p:sldIdLst>
    <p:sldId xmlns:r="http://schemas.openxmlformats.org/officeDocument/2006/relationships" id="256" r:id="R71b75204560949c8"/>
    <p:sldId xmlns:r="http://schemas.openxmlformats.org/officeDocument/2006/relationships" id="257" r:id="R2546aa2c9c314490"/>
    <p:sldId xmlns:r="http://schemas.openxmlformats.org/officeDocument/2006/relationships" id="258" r:id="R1de746a439874d80"/>
    <p:sldId xmlns:r="http://schemas.openxmlformats.org/officeDocument/2006/relationships" id="259" r:id="R98e30d098c654d57"/>
    <p:sldId xmlns:r="http://schemas.openxmlformats.org/officeDocument/2006/relationships" id="260" r:id="R66a9be7281634c1b"/>
    <p:sldId xmlns:r="http://schemas.openxmlformats.org/officeDocument/2006/relationships" id="261" r:id="R54d8eac8bf4543f5"/>
    <p:sldId xmlns:r="http://schemas.openxmlformats.org/officeDocument/2006/relationships" id="262" r:id="Rfa476ef56e6c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9ed0c1a864285" /><Relationship Type="http://schemas.openxmlformats.org/officeDocument/2006/relationships/slide" Target="/ppt/slides/slide1.xml" Id="R71b75204560949c8" /><Relationship Type="http://schemas.openxmlformats.org/officeDocument/2006/relationships/slide" Target="/ppt/slides/slide2.xml" Id="R2546aa2c9c314490" /><Relationship Type="http://schemas.openxmlformats.org/officeDocument/2006/relationships/slide" Target="/ppt/slides/slide3.xml" Id="R1de746a439874d80" /><Relationship Type="http://schemas.openxmlformats.org/officeDocument/2006/relationships/slide" Target="/ppt/slides/slide4.xml" Id="R98e30d098c654d57" /><Relationship Type="http://schemas.openxmlformats.org/officeDocument/2006/relationships/slide" Target="/ppt/slides/slide5.xml" Id="R66a9be7281634c1b" /><Relationship Type="http://schemas.openxmlformats.org/officeDocument/2006/relationships/slide" Target="/ppt/slides/slide6.xml" Id="R54d8eac8bf4543f5" /><Relationship Type="http://schemas.openxmlformats.org/officeDocument/2006/relationships/slide" Target="/ppt/slides/slide7.xml" Id="Rfa476ef56e6c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172bb2685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ba788f39432c" /><Relationship Type="http://schemas.openxmlformats.org/officeDocument/2006/relationships/theme" Target="/ppt/slideMasters/theme/theme1.xml" Id="Refe297475cb4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bba788f39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564b2879d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a7a7652c2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19b986841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1aa788bab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858a8c1fd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70863e00f4e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46a8dc7de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