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40b3dfd3c44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b7a923f3348ab"/>
  </p:sldMasterIdLst>
  <p:sldIdLst>
    <p:sldId xmlns:r="http://schemas.openxmlformats.org/officeDocument/2006/relationships" id="256" r:id="R5c5f9a3a7a43434e"/>
    <p:sldId xmlns:r="http://schemas.openxmlformats.org/officeDocument/2006/relationships" id="257" r:id="R25e0bf3c89be418b"/>
    <p:sldId xmlns:r="http://schemas.openxmlformats.org/officeDocument/2006/relationships" id="258" r:id="Rca452ce71613487f"/>
    <p:sldId xmlns:r="http://schemas.openxmlformats.org/officeDocument/2006/relationships" id="259" r:id="Rc4f4a22beb8c41cc"/>
    <p:sldId xmlns:r="http://schemas.openxmlformats.org/officeDocument/2006/relationships" id="260" r:id="R3483376d479d426f"/>
    <p:sldId xmlns:r="http://schemas.openxmlformats.org/officeDocument/2006/relationships" id="261" r:id="R978415d99d304573"/>
    <p:sldId xmlns:r="http://schemas.openxmlformats.org/officeDocument/2006/relationships" id="262" r:id="R24187f26020a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b7a923f3348ab" /><Relationship Type="http://schemas.openxmlformats.org/officeDocument/2006/relationships/slide" Target="/ppt/slides/slide1.xml" Id="R5c5f9a3a7a43434e" /><Relationship Type="http://schemas.openxmlformats.org/officeDocument/2006/relationships/slide" Target="/ppt/slides/slide2.xml" Id="R25e0bf3c89be418b" /><Relationship Type="http://schemas.openxmlformats.org/officeDocument/2006/relationships/slide" Target="/ppt/slides/slide3.xml" Id="Rca452ce71613487f" /><Relationship Type="http://schemas.openxmlformats.org/officeDocument/2006/relationships/slide" Target="/ppt/slides/slide4.xml" Id="Rc4f4a22beb8c41cc" /><Relationship Type="http://schemas.openxmlformats.org/officeDocument/2006/relationships/slide" Target="/ppt/slides/slide5.xml" Id="R3483376d479d426f" /><Relationship Type="http://schemas.openxmlformats.org/officeDocument/2006/relationships/slide" Target="/ppt/slides/slide6.xml" Id="R978415d99d304573" /><Relationship Type="http://schemas.openxmlformats.org/officeDocument/2006/relationships/slide" Target="/ppt/slides/slide7.xml" Id="R24187f26020a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5999c4d62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6a3d71c94cb8" /><Relationship Type="http://schemas.openxmlformats.org/officeDocument/2006/relationships/theme" Target="/ppt/slideMasters/theme/theme1.xml" Id="R6333b4bf7377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96a3d71c9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6c41fcb6e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6f2ea560b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26218f1b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1c0636ce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715d4d4cd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797528d1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5bff2604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6 830 755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6 912 806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SKARBØVIK MELLBYE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Mellbye, Cort Adelers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