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7d693f38b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a913643794559"/>
  </p:sldMasterIdLst>
  <p:sldIdLst>
    <p:sldId xmlns:r="http://schemas.openxmlformats.org/officeDocument/2006/relationships" id="256" r:id="R913c540e05074926"/>
    <p:sldId xmlns:r="http://schemas.openxmlformats.org/officeDocument/2006/relationships" id="257" r:id="Ra8bc106429e64646"/>
    <p:sldId xmlns:r="http://schemas.openxmlformats.org/officeDocument/2006/relationships" id="258" r:id="Rf94edb8adedf422a"/>
    <p:sldId xmlns:r="http://schemas.openxmlformats.org/officeDocument/2006/relationships" id="259" r:id="R22c151aee833456e"/>
    <p:sldId xmlns:r="http://schemas.openxmlformats.org/officeDocument/2006/relationships" id="260" r:id="R2553807a9cb24d19"/>
    <p:sldId xmlns:r="http://schemas.openxmlformats.org/officeDocument/2006/relationships" id="261" r:id="R17fe3c8b3d164b70"/>
    <p:sldId xmlns:r="http://schemas.openxmlformats.org/officeDocument/2006/relationships" id="262" r:id="Rfd79e620c223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a913643794559" /><Relationship Type="http://schemas.openxmlformats.org/officeDocument/2006/relationships/slide" Target="/ppt/slides/slide1.xml" Id="R913c540e05074926" /><Relationship Type="http://schemas.openxmlformats.org/officeDocument/2006/relationships/slide" Target="/ppt/slides/slide2.xml" Id="Ra8bc106429e64646" /><Relationship Type="http://schemas.openxmlformats.org/officeDocument/2006/relationships/slide" Target="/ppt/slides/slide3.xml" Id="Rf94edb8adedf422a" /><Relationship Type="http://schemas.openxmlformats.org/officeDocument/2006/relationships/slide" Target="/ppt/slides/slide4.xml" Id="R22c151aee833456e" /><Relationship Type="http://schemas.openxmlformats.org/officeDocument/2006/relationships/slide" Target="/ppt/slides/slide5.xml" Id="R2553807a9cb24d19" /><Relationship Type="http://schemas.openxmlformats.org/officeDocument/2006/relationships/slide" Target="/ppt/slides/slide6.xml" Id="R17fe3c8b3d164b70" /><Relationship Type="http://schemas.openxmlformats.org/officeDocument/2006/relationships/slide" Target="/ppt/slides/slide7.xml" Id="Rfd79e620c223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6063c3131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0d283d474686" /><Relationship Type="http://schemas.openxmlformats.org/officeDocument/2006/relationships/theme" Target="/ppt/slideMasters/theme/theme1.xml" Id="R3fcd8e4a9dbc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d0d283d47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d77cf1b9c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d3bb039f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3ae5a2c7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d5587010d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da5276e5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92bfa5a6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32264656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OG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OG ENERGI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53 038 894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56 778 559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SIESTA EIENDOM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ABIKO HOLDING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LJOSTVEIT HOLDING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MJI HOLDING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SIKE HOLDING AS  –  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924 380 179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OG ENERGI AS</a:t>
            </a:r>
          </a:p>
        </p:txBody>
      </p:sp>
    </p:spTree>
  </p:cSld>
  <p:clrMapOvr>
    <a:masterClrMapping xmlns:a="http://schemas.openxmlformats.org/drawingml/2006/main"/>
  </p:clrMapOvr>
</p:sld>
</file>