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efe2ccdc1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83891491242e6"/>
  </p:sldMasterIdLst>
  <p:sldIdLst>
    <p:sldId xmlns:r="http://schemas.openxmlformats.org/officeDocument/2006/relationships" id="256" r:id="R83f3b65087c144d3"/>
    <p:sldId xmlns:r="http://schemas.openxmlformats.org/officeDocument/2006/relationships" id="257" r:id="Rb862572dc6784c96"/>
    <p:sldId xmlns:r="http://schemas.openxmlformats.org/officeDocument/2006/relationships" id="258" r:id="R876e940e6bfc49c8"/>
    <p:sldId xmlns:r="http://schemas.openxmlformats.org/officeDocument/2006/relationships" id="259" r:id="Rd6c2a27faa534b1c"/>
    <p:sldId xmlns:r="http://schemas.openxmlformats.org/officeDocument/2006/relationships" id="260" r:id="Rbf7c0cd84cd340f6"/>
    <p:sldId xmlns:r="http://schemas.openxmlformats.org/officeDocument/2006/relationships" id="261" r:id="R633a70c91d7846cf"/>
    <p:sldId xmlns:r="http://schemas.openxmlformats.org/officeDocument/2006/relationships" id="262" r:id="R45e52f1d732d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83891491242e6" /><Relationship Type="http://schemas.openxmlformats.org/officeDocument/2006/relationships/slide" Target="/ppt/slides/slide1.xml" Id="R83f3b65087c144d3" /><Relationship Type="http://schemas.openxmlformats.org/officeDocument/2006/relationships/slide" Target="/ppt/slides/slide2.xml" Id="Rb862572dc6784c96" /><Relationship Type="http://schemas.openxmlformats.org/officeDocument/2006/relationships/slide" Target="/ppt/slides/slide3.xml" Id="R876e940e6bfc49c8" /><Relationship Type="http://schemas.openxmlformats.org/officeDocument/2006/relationships/slide" Target="/ppt/slides/slide4.xml" Id="Rd6c2a27faa534b1c" /><Relationship Type="http://schemas.openxmlformats.org/officeDocument/2006/relationships/slide" Target="/ppt/slides/slide5.xml" Id="Rbf7c0cd84cd340f6" /><Relationship Type="http://schemas.openxmlformats.org/officeDocument/2006/relationships/slide" Target="/ppt/slides/slide6.xml" Id="R633a70c91d7846cf" /><Relationship Type="http://schemas.openxmlformats.org/officeDocument/2006/relationships/slide" Target="/ppt/slides/slide7.xml" Id="R45e52f1d732d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c0288ea28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1ebd209e454e" /><Relationship Type="http://schemas.openxmlformats.org/officeDocument/2006/relationships/theme" Target="/ppt/slideMasters/theme/theme1.xml" Id="R3617a3ace73f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c1ebd209e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4414fe3dd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343cec74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c268c615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692398de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fcf900a6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c8514d3e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59416137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 INGER LISE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Balahaugen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