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d4f30a250c41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6668a732fe4d88"/>
  </p:sldMasterIdLst>
  <p:sldIdLst>
    <p:sldId xmlns:r="http://schemas.openxmlformats.org/officeDocument/2006/relationships" id="256" r:id="Rb786c3257aec4c71"/>
    <p:sldId xmlns:r="http://schemas.openxmlformats.org/officeDocument/2006/relationships" id="257" r:id="Rbc71b8a4ff7e41a0"/>
    <p:sldId xmlns:r="http://schemas.openxmlformats.org/officeDocument/2006/relationships" id="258" r:id="Rf175e384d71c4adb"/>
    <p:sldId xmlns:r="http://schemas.openxmlformats.org/officeDocument/2006/relationships" id="259" r:id="Rcbefd8cb85a0421e"/>
    <p:sldId xmlns:r="http://schemas.openxmlformats.org/officeDocument/2006/relationships" id="260" r:id="R70ea3c2f2bcf480a"/>
    <p:sldId xmlns:r="http://schemas.openxmlformats.org/officeDocument/2006/relationships" id="261" r:id="R1c26bcc073b748fd"/>
    <p:sldId xmlns:r="http://schemas.openxmlformats.org/officeDocument/2006/relationships" id="262" r:id="Rd7e6c54432a44c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668a732fe4d88" /><Relationship Type="http://schemas.openxmlformats.org/officeDocument/2006/relationships/slide" Target="/ppt/slides/slide1.xml" Id="Rb786c3257aec4c71" /><Relationship Type="http://schemas.openxmlformats.org/officeDocument/2006/relationships/slide" Target="/ppt/slides/slide2.xml" Id="Rbc71b8a4ff7e41a0" /><Relationship Type="http://schemas.openxmlformats.org/officeDocument/2006/relationships/slide" Target="/ppt/slides/slide3.xml" Id="Rf175e384d71c4adb" /><Relationship Type="http://schemas.openxmlformats.org/officeDocument/2006/relationships/slide" Target="/ppt/slides/slide4.xml" Id="Rcbefd8cb85a0421e" /><Relationship Type="http://schemas.openxmlformats.org/officeDocument/2006/relationships/slide" Target="/ppt/slides/slide5.xml" Id="R70ea3c2f2bcf480a" /><Relationship Type="http://schemas.openxmlformats.org/officeDocument/2006/relationships/slide" Target="/ppt/slides/slide6.xml" Id="R1c26bcc073b748fd" /><Relationship Type="http://schemas.openxmlformats.org/officeDocument/2006/relationships/slide" Target="/ppt/slides/slide7.xml" Id="Rd7e6c54432a44c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f57a229a946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484de1e5646f2" /><Relationship Type="http://schemas.openxmlformats.org/officeDocument/2006/relationships/theme" Target="/ppt/slideMasters/theme/theme1.xml" Id="R0ce61711674c4f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e484de1e5646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ba7a658c3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b142193194c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666b5dcba44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f84918c4349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0376ffb60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09e1f8f814d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38d59e466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ENNA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6 150 812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8 048 147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HEGGEBØ ANNE M HELGEVOLD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Lysenutvegen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924 382 252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