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e0daf8a25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c4ccb4e0e40c3"/>
  </p:sldMasterIdLst>
  <p:sldIdLst>
    <p:sldId xmlns:r="http://schemas.openxmlformats.org/officeDocument/2006/relationships" id="256" r:id="R69a5966fcce0448d"/>
    <p:sldId xmlns:r="http://schemas.openxmlformats.org/officeDocument/2006/relationships" id="257" r:id="R42c6401b1d0e4a7d"/>
    <p:sldId xmlns:r="http://schemas.openxmlformats.org/officeDocument/2006/relationships" id="258" r:id="R37f5edb5ec764e5b"/>
    <p:sldId xmlns:r="http://schemas.openxmlformats.org/officeDocument/2006/relationships" id="259" r:id="R1ed15e5d78ba40c1"/>
    <p:sldId xmlns:r="http://schemas.openxmlformats.org/officeDocument/2006/relationships" id="260" r:id="R692c9df1591a42b4"/>
    <p:sldId xmlns:r="http://schemas.openxmlformats.org/officeDocument/2006/relationships" id="261" r:id="Rcd7231f1a86944c0"/>
    <p:sldId xmlns:r="http://schemas.openxmlformats.org/officeDocument/2006/relationships" id="262" r:id="R4fd88413336148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c4ccb4e0e40c3" /><Relationship Type="http://schemas.openxmlformats.org/officeDocument/2006/relationships/slide" Target="/ppt/slides/slide1.xml" Id="R69a5966fcce0448d" /><Relationship Type="http://schemas.openxmlformats.org/officeDocument/2006/relationships/slide" Target="/ppt/slides/slide2.xml" Id="R42c6401b1d0e4a7d" /><Relationship Type="http://schemas.openxmlformats.org/officeDocument/2006/relationships/slide" Target="/ppt/slides/slide3.xml" Id="R37f5edb5ec764e5b" /><Relationship Type="http://schemas.openxmlformats.org/officeDocument/2006/relationships/slide" Target="/ppt/slides/slide4.xml" Id="R1ed15e5d78ba40c1" /><Relationship Type="http://schemas.openxmlformats.org/officeDocument/2006/relationships/slide" Target="/ppt/slides/slide5.xml" Id="R692c9df1591a42b4" /><Relationship Type="http://schemas.openxmlformats.org/officeDocument/2006/relationships/slide" Target="/ppt/slides/slide6.xml" Id="Rcd7231f1a86944c0" /><Relationship Type="http://schemas.openxmlformats.org/officeDocument/2006/relationships/slide" Target="/ppt/slides/slide7.xml" Id="R4fd88413336148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04c090bcd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2e3537a44eb5" /><Relationship Type="http://schemas.openxmlformats.org/officeDocument/2006/relationships/theme" Target="/ppt/slideMasters/theme/theme1.xml" Id="R5f8566574cc8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72e3537a4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d9a69b7a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1a30a2e76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d1df2de5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515749d7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bd4819e87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92b3e95144c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9558d2c40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11 864 991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KVINNESLAND HEIN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KVINNESLAND INVEST AS</a:t>
            </a:r>
          </a:p>
        </p:txBody>
      </p:sp>
    </p:spTree>
  </p:cSld>
  <p:clrMapOvr>
    <a:masterClrMapping xmlns:a="http://schemas.openxmlformats.org/drawingml/2006/main"/>
  </p:clrMapOvr>
</p:sld>
</file>