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caef43f40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3ae35c7a84b79"/>
  </p:sldMasterIdLst>
  <p:sldIdLst>
    <p:sldId xmlns:r="http://schemas.openxmlformats.org/officeDocument/2006/relationships" id="256" r:id="Rbd7a331783204f87"/>
    <p:sldId xmlns:r="http://schemas.openxmlformats.org/officeDocument/2006/relationships" id="257" r:id="Rf44d45debd014557"/>
    <p:sldId xmlns:r="http://schemas.openxmlformats.org/officeDocument/2006/relationships" id="258" r:id="R19fc88af20664086"/>
    <p:sldId xmlns:r="http://schemas.openxmlformats.org/officeDocument/2006/relationships" id="259" r:id="R1421285a8d324a62"/>
    <p:sldId xmlns:r="http://schemas.openxmlformats.org/officeDocument/2006/relationships" id="260" r:id="Rc04cffff89d34a5f"/>
    <p:sldId xmlns:r="http://schemas.openxmlformats.org/officeDocument/2006/relationships" id="261" r:id="R2f2c752053964f1a"/>
    <p:sldId xmlns:r="http://schemas.openxmlformats.org/officeDocument/2006/relationships" id="262" r:id="R8dadf60a1e3a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3ae35c7a84b79" /><Relationship Type="http://schemas.openxmlformats.org/officeDocument/2006/relationships/slide" Target="/ppt/slides/slide1.xml" Id="Rbd7a331783204f87" /><Relationship Type="http://schemas.openxmlformats.org/officeDocument/2006/relationships/slide" Target="/ppt/slides/slide2.xml" Id="Rf44d45debd014557" /><Relationship Type="http://schemas.openxmlformats.org/officeDocument/2006/relationships/slide" Target="/ppt/slides/slide3.xml" Id="R19fc88af20664086" /><Relationship Type="http://schemas.openxmlformats.org/officeDocument/2006/relationships/slide" Target="/ppt/slides/slide4.xml" Id="R1421285a8d324a62" /><Relationship Type="http://schemas.openxmlformats.org/officeDocument/2006/relationships/slide" Target="/ppt/slides/slide5.xml" Id="Rc04cffff89d34a5f" /><Relationship Type="http://schemas.openxmlformats.org/officeDocument/2006/relationships/slide" Target="/ppt/slides/slide6.xml" Id="R2f2c752053964f1a" /><Relationship Type="http://schemas.openxmlformats.org/officeDocument/2006/relationships/slide" Target="/ppt/slides/slide7.xml" Id="R8dadf60a1e3a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6666da4af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a340812df4803" /><Relationship Type="http://schemas.openxmlformats.org/officeDocument/2006/relationships/theme" Target="/ppt/slideMasters/theme/theme1.xml" Id="Rab9b0aaf3970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a340812df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038dae4f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97364abb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1fafa3e0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c66061812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d2ea3c6f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3c431a4b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e2786faf7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IVAN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