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177620a1724f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5d191482fe4cf3"/>
  </p:sldMasterIdLst>
  <p:sldIdLst>
    <p:sldId xmlns:r="http://schemas.openxmlformats.org/officeDocument/2006/relationships" id="256" r:id="Rf915464f4b8f47bc"/>
    <p:sldId xmlns:r="http://schemas.openxmlformats.org/officeDocument/2006/relationships" id="257" r:id="R5e36cb2e9a8b4cb6"/>
    <p:sldId xmlns:r="http://schemas.openxmlformats.org/officeDocument/2006/relationships" id="258" r:id="Radb366f274004c01"/>
    <p:sldId xmlns:r="http://schemas.openxmlformats.org/officeDocument/2006/relationships" id="259" r:id="Ra0f74d46a4e64b17"/>
    <p:sldId xmlns:r="http://schemas.openxmlformats.org/officeDocument/2006/relationships" id="260" r:id="R316a95dca2064563"/>
    <p:sldId xmlns:r="http://schemas.openxmlformats.org/officeDocument/2006/relationships" id="261" r:id="Rf442c06a22a84daf"/>
    <p:sldId xmlns:r="http://schemas.openxmlformats.org/officeDocument/2006/relationships" id="262" r:id="R749d19fe862040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d191482fe4cf3" /><Relationship Type="http://schemas.openxmlformats.org/officeDocument/2006/relationships/slide" Target="/ppt/slides/slide1.xml" Id="Rf915464f4b8f47bc" /><Relationship Type="http://schemas.openxmlformats.org/officeDocument/2006/relationships/slide" Target="/ppt/slides/slide2.xml" Id="R5e36cb2e9a8b4cb6" /><Relationship Type="http://schemas.openxmlformats.org/officeDocument/2006/relationships/slide" Target="/ppt/slides/slide3.xml" Id="Radb366f274004c01" /><Relationship Type="http://schemas.openxmlformats.org/officeDocument/2006/relationships/slide" Target="/ppt/slides/slide4.xml" Id="Ra0f74d46a4e64b17" /><Relationship Type="http://schemas.openxmlformats.org/officeDocument/2006/relationships/slide" Target="/ppt/slides/slide5.xml" Id="R316a95dca2064563" /><Relationship Type="http://schemas.openxmlformats.org/officeDocument/2006/relationships/slide" Target="/ppt/slides/slide6.xml" Id="Rf442c06a22a84daf" /><Relationship Type="http://schemas.openxmlformats.org/officeDocument/2006/relationships/slide" Target="/ppt/slides/slide7.xml" Id="R749d19fe862040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b22d9104d40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f3c0e09454fc8" /><Relationship Type="http://schemas.openxmlformats.org/officeDocument/2006/relationships/theme" Target="/ppt/slideMasters/theme/theme1.xml" Id="R76b1925a87754d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af3c0e09454f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20477b5064a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ffbe4ddc443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1fa1b6fd546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35c23ba7749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b5faa5baa45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3d647d17f4d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f6d701b394c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KVINNESLAND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KVINNESLAND INVEST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999 609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15 835 316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15 923 931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KVINNESLAND JOACHIM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Magne Kvinnesland, Torvvegen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924 383 909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KVINNESLAND INVEST AS</a:t>
            </a:r>
          </a:p>
        </p:txBody>
      </p:sp>
    </p:spTree>
  </p:cSld>
  <p:clrMapOvr>
    <a:masterClrMapping xmlns:a="http://schemas.openxmlformats.org/drawingml/2006/main"/>
  </p:clrMapOvr>
</p:sld>
</file>