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2b65fb66b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a3c3df8ed4347"/>
  </p:sldMasterIdLst>
  <p:sldIdLst>
    <p:sldId xmlns:r="http://schemas.openxmlformats.org/officeDocument/2006/relationships" id="256" r:id="Ra4f92154815442ba"/>
    <p:sldId xmlns:r="http://schemas.openxmlformats.org/officeDocument/2006/relationships" id="257" r:id="R9660637233eb48ae"/>
    <p:sldId xmlns:r="http://schemas.openxmlformats.org/officeDocument/2006/relationships" id="258" r:id="R551a6215448949d9"/>
    <p:sldId xmlns:r="http://schemas.openxmlformats.org/officeDocument/2006/relationships" id="259" r:id="Rc3d889d004054f0d"/>
    <p:sldId xmlns:r="http://schemas.openxmlformats.org/officeDocument/2006/relationships" id="260" r:id="R57227ebcc38d4387"/>
    <p:sldId xmlns:r="http://schemas.openxmlformats.org/officeDocument/2006/relationships" id="261" r:id="R9277a6f72aca44a2"/>
    <p:sldId xmlns:r="http://schemas.openxmlformats.org/officeDocument/2006/relationships" id="262" r:id="R5ec54143346b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a3c3df8ed4347" /><Relationship Type="http://schemas.openxmlformats.org/officeDocument/2006/relationships/slide" Target="/ppt/slides/slide1.xml" Id="Ra4f92154815442ba" /><Relationship Type="http://schemas.openxmlformats.org/officeDocument/2006/relationships/slide" Target="/ppt/slides/slide2.xml" Id="R9660637233eb48ae" /><Relationship Type="http://schemas.openxmlformats.org/officeDocument/2006/relationships/slide" Target="/ppt/slides/slide3.xml" Id="R551a6215448949d9" /><Relationship Type="http://schemas.openxmlformats.org/officeDocument/2006/relationships/slide" Target="/ppt/slides/slide4.xml" Id="Rc3d889d004054f0d" /><Relationship Type="http://schemas.openxmlformats.org/officeDocument/2006/relationships/slide" Target="/ppt/slides/slide5.xml" Id="R57227ebcc38d4387" /><Relationship Type="http://schemas.openxmlformats.org/officeDocument/2006/relationships/slide" Target="/ppt/slides/slide6.xml" Id="R9277a6f72aca44a2" /><Relationship Type="http://schemas.openxmlformats.org/officeDocument/2006/relationships/slide" Target="/ppt/slides/slide7.xml" Id="R5ec54143346b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3aef3e2fe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1b784fb9467c" /><Relationship Type="http://schemas.openxmlformats.org/officeDocument/2006/relationships/theme" Target="/ppt/slideMasters/theme/theme1.xml" Id="R1db443fd53d1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01b784fb9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5de5cbd3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4e7efacc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eff570c5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ca3ca039a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5b4eafc3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fc417a151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0408405a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LANGINVEST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535 871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LANGHEIM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Stemvei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