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8cecefb4b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2340540be4002"/>
  </p:sldMasterIdLst>
  <p:sldIdLst>
    <p:sldId xmlns:r="http://schemas.openxmlformats.org/officeDocument/2006/relationships" id="256" r:id="Rbf8d5b1de00b46c5"/>
    <p:sldId xmlns:r="http://schemas.openxmlformats.org/officeDocument/2006/relationships" id="257" r:id="Rbca3740c2fa54718"/>
    <p:sldId xmlns:r="http://schemas.openxmlformats.org/officeDocument/2006/relationships" id="258" r:id="R242aa2d6bd114d99"/>
    <p:sldId xmlns:r="http://schemas.openxmlformats.org/officeDocument/2006/relationships" id="259" r:id="R27ce2162a5c64a9d"/>
    <p:sldId xmlns:r="http://schemas.openxmlformats.org/officeDocument/2006/relationships" id="260" r:id="R323e3635c9c94c05"/>
    <p:sldId xmlns:r="http://schemas.openxmlformats.org/officeDocument/2006/relationships" id="261" r:id="Ra199f32ce9904a80"/>
    <p:sldId xmlns:r="http://schemas.openxmlformats.org/officeDocument/2006/relationships" id="262" r:id="Rb233fd08f6c9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2340540be4002" /><Relationship Type="http://schemas.openxmlformats.org/officeDocument/2006/relationships/slide" Target="/ppt/slides/slide1.xml" Id="Rbf8d5b1de00b46c5" /><Relationship Type="http://schemas.openxmlformats.org/officeDocument/2006/relationships/slide" Target="/ppt/slides/slide2.xml" Id="Rbca3740c2fa54718" /><Relationship Type="http://schemas.openxmlformats.org/officeDocument/2006/relationships/slide" Target="/ppt/slides/slide3.xml" Id="R242aa2d6bd114d99" /><Relationship Type="http://schemas.openxmlformats.org/officeDocument/2006/relationships/slide" Target="/ppt/slides/slide4.xml" Id="R27ce2162a5c64a9d" /><Relationship Type="http://schemas.openxmlformats.org/officeDocument/2006/relationships/slide" Target="/ppt/slides/slide5.xml" Id="R323e3635c9c94c05" /><Relationship Type="http://schemas.openxmlformats.org/officeDocument/2006/relationships/slide" Target="/ppt/slides/slide6.xml" Id="Ra199f32ce9904a80" /><Relationship Type="http://schemas.openxmlformats.org/officeDocument/2006/relationships/slide" Target="/ppt/slides/slide7.xml" Id="Rb233fd08f6c9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c6891fd8c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b8af4491a466b" /><Relationship Type="http://schemas.openxmlformats.org/officeDocument/2006/relationships/theme" Target="/ppt/slideMasters/theme/theme1.xml" Id="R98889fa1ebfa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b8af4491a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f536b092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e257dc677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53609adec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75e23391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e1416daa6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d17f9b61446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77429fbb6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FDM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FDM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35 931 234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36 427 619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DAHLE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