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e47f082b4c4d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cc5ba7a8b54f8d"/>
  </p:sldMasterIdLst>
  <p:sldIdLst>
    <p:sldId xmlns:r="http://schemas.openxmlformats.org/officeDocument/2006/relationships" id="256" r:id="Rb3af9e836ebc4813"/>
    <p:sldId xmlns:r="http://schemas.openxmlformats.org/officeDocument/2006/relationships" id="257" r:id="Rcdb967e125814ef9"/>
    <p:sldId xmlns:r="http://schemas.openxmlformats.org/officeDocument/2006/relationships" id="258" r:id="Rd2311f1b178a449a"/>
    <p:sldId xmlns:r="http://schemas.openxmlformats.org/officeDocument/2006/relationships" id="259" r:id="R6b30fbe61648432b"/>
    <p:sldId xmlns:r="http://schemas.openxmlformats.org/officeDocument/2006/relationships" id="260" r:id="R657b2cd8dbd04b6d"/>
    <p:sldId xmlns:r="http://schemas.openxmlformats.org/officeDocument/2006/relationships" id="261" r:id="R3e962416b8eb42fe"/>
    <p:sldId xmlns:r="http://schemas.openxmlformats.org/officeDocument/2006/relationships" id="262" r:id="R052e9a90f02346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cc5ba7a8b54f8d" /><Relationship Type="http://schemas.openxmlformats.org/officeDocument/2006/relationships/slide" Target="/ppt/slides/slide1.xml" Id="Rb3af9e836ebc4813" /><Relationship Type="http://schemas.openxmlformats.org/officeDocument/2006/relationships/slide" Target="/ppt/slides/slide2.xml" Id="Rcdb967e125814ef9" /><Relationship Type="http://schemas.openxmlformats.org/officeDocument/2006/relationships/slide" Target="/ppt/slides/slide3.xml" Id="Rd2311f1b178a449a" /><Relationship Type="http://schemas.openxmlformats.org/officeDocument/2006/relationships/slide" Target="/ppt/slides/slide4.xml" Id="R6b30fbe61648432b" /><Relationship Type="http://schemas.openxmlformats.org/officeDocument/2006/relationships/slide" Target="/ppt/slides/slide5.xml" Id="R657b2cd8dbd04b6d" /><Relationship Type="http://schemas.openxmlformats.org/officeDocument/2006/relationships/slide" Target="/ppt/slides/slide6.xml" Id="R3e962416b8eb42fe" /><Relationship Type="http://schemas.openxmlformats.org/officeDocument/2006/relationships/slide" Target="/ppt/slides/slide7.xml" Id="R052e9a90f02346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02e3e1fb5842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94f87218e24a8c" /><Relationship Type="http://schemas.openxmlformats.org/officeDocument/2006/relationships/theme" Target="/ppt/slideMasters/theme/theme1.xml" Id="Rc92600d91add4e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94f87218e24a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1765ff8ef948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1b47ad0c0f4e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ff857c838144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9516cc331140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9a884742c44c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593b8d638c41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49be37f96048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EALMENNING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EALMENNING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EALMENNING AS ble etablert [år] og holder til i Ranheim.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EALMENNING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EALMENNING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EALMENNING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1 197 069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1 197 068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EALMENNING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EIGIL ALMENNING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EALMENNING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Barstads veg 50A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7056 Ranheim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924 386 800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EALMENNING AS</a:t>
            </a:r>
          </a:p>
        </p:txBody>
      </p:sp>
    </p:spTree>
  </p:cSld>
  <p:clrMapOvr>
    <a:masterClrMapping xmlns:a="http://schemas.openxmlformats.org/drawingml/2006/main"/>
  </p:clrMapOvr>
</p:sld>
</file>