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64d5c6c5444c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d6d9c1a5843f9"/>
  </p:sldMasterIdLst>
  <p:sldIdLst>
    <p:sldId xmlns:r="http://schemas.openxmlformats.org/officeDocument/2006/relationships" id="256" r:id="Ra66b86acec6f4e58"/>
    <p:sldId xmlns:r="http://schemas.openxmlformats.org/officeDocument/2006/relationships" id="257" r:id="R792b4244c4354234"/>
    <p:sldId xmlns:r="http://schemas.openxmlformats.org/officeDocument/2006/relationships" id="258" r:id="Ra7c25ba68b2c4b20"/>
    <p:sldId xmlns:r="http://schemas.openxmlformats.org/officeDocument/2006/relationships" id="259" r:id="Rb57908a74b1f4869"/>
    <p:sldId xmlns:r="http://schemas.openxmlformats.org/officeDocument/2006/relationships" id="260" r:id="Radfa98edeb1943fc"/>
    <p:sldId xmlns:r="http://schemas.openxmlformats.org/officeDocument/2006/relationships" id="261" r:id="R6afc1f0a8301495c"/>
    <p:sldId xmlns:r="http://schemas.openxmlformats.org/officeDocument/2006/relationships" id="262" r:id="Ra139d7a260d6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d6d9c1a5843f9" /><Relationship Type="http://schemas.openxmlformats.org/officeDocument/2006/relationships/slide" Target="/ppt/slides/slide1.xml" Id="Ra66b86acec6f4e58" /><Relationship Type="http://schemas.openxmlformats.org/officeDocument/2006/relationships/slide" Target="/ppt/slides/slide2.xml" Id="R792b4244c4354234" /><Relationship Type="http://schemas.openxmlformats.org/officeDocument/2006/relationships/slide" Target="/ppt/slides/slide3.xml" Id="Ra7c25ba68b2c4b20" /><Relationship Type="http://schemas.openxmlformats.org/officeDocument/2006/relationships/slide" Target="/ppt/slides/slide4.xml" Id="Rb57908a74b1f4869" /><Relationship Type="http://schemas.openxmlformats.org/officeDocument/2006/relationships/slide" Target="/ppt/slides/slide5.xml" Id="Radfa98edeb1943fc" /><Relationship Type="http://schemas.openxmlformats.org/officeDocument/2006/relationships/slide" Target="/ppt/slides/slide6.xml" Id="R6afc1f0a8301495c" /><Relationship Type="http://schemas.openxmlformats.org/officeDocument/2006/relationships/slide" Target="/ppt/slides/slide7.xml" Id="Ra139d7a260d6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e6bd6233b4d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24a69d8764c70" /><Relationship Type="http://schemas.openxmlformats.org/officeDocument/2006/relationships/theme" Target="/ppt/slideMasters/theme/theme1.xml" Id="R1ad6a83ad28c42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24a69d876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45ca1bd14a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5cf664ac44e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edd0fe5844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a39b6ffb42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ba9359d1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bef1cfe3a4d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d7afe45874a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SIV.ING ARNE HAUGE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SIV.ING ARNE HAUGE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Bergensgata 40A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924 387 882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SIV.ING ARNE HAUGE AS</a:t>
            </a:r>
          </a:p>
        </p:txBody>
      </p:sp>
    </p:spTree>
  </p:cSld>
  <p:clrMapOvr>
    <a:masterClrMapping xmlns:a="http://schemas.openxmlformats.org/drawingml/2006/main"/>
  </p:clrMapOvr>
</p:sld>
</file>