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e3c325a3c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2e425e7ee4b0d"/>
  </p:sldMasterIdLst>
  <p:sldIdLst>
    <p:sldId xmlns:r="http://schemas.openxmlformats.org/officeDocument/2006/relationships" id="256" r:id="R3e4be01d5d924e2d"/>
    <p:sldId xmlns:r="http://schemas.openxmlformats.org/officeDocument/2006/relationships" id="257" r:id="R9857db176c024068"/>
    <p:sldId xmlns:r="http://schemas.openxmlformats.org/officeDocument/2006/relationships" id="258" r:id="R1cffb7034a1349d6"/>
    <p:sldId xmlns:r="http://schemas.openxmlformats.org/officeDocument/2006/relationships" id="259" r:id="Ra8e9e598623141a1"/>
    <p:sldId xmlns:r="http://schemas.openxmlformats.org/officeDocument/2006/relationships" id="260" r:id="Rc394a5029ab44458"/>
    <p:sldId xmlns:r="http://schemas.openxmlformats.org/officeDocument/2006/relationships" id="261" r:id="R49ed34903f7a4a8b"/>
    <p:sldId xmlns:r="http://schemas.openxmlformats.org/officeDocument/2006/relationships" id="262" r:id="R6fc00b6380bd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2e425e7ee4b0d" /><Relationship Type="http://schemas.openxmlformats.org/officeDocument/2006/relationships/slide" Target="/ppt/slides/slide1.xml" Id="R3e4be01d5d924e2d" /><Relationship Type="http://schemas.openxmlformats.org/officeDocument/2006/relationships/slide" Target="/ppt/slides/slide2.xml" Id="R9857db176c024068" /><Relationship Type="http://schemas.openxmlformats.org/officeDocument/2006/relationships/slide" Target="/ppt/slides/slide3.xml" Id="R1cffb7034a1349d6" /><Relationship Type="http://schemas.openxmlformats.org/officeDocument/2006/relationships/slide" Target="/ppt/slides/slide4.xml" Id="Ra8e9e598623141a1" /><Relationship Type="http://schemas.openxmlformats.org/officeDocument/2006/relationships/slide" Target="/ppt/slides/slide5.xml" Id="Rc394a5029ab44458" /><Relationship Type="http://schemas.openxmlformats.org/officeDocument/2006/relationships/slide" Target="/ppt/slides/slide6.xml" Id="R49ed34903f7a4a8b" /><Relationship Type="http://schemas.openxmlformats.org/officeDocument/2006/relationships/slide" Target="/ppt/slides/slide7.xml" Id="R6fc00b6380bd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ee39a7f10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c30d0abe541af" /><Relationship Type="http://schemas.openxmlformats.org/officeDocument/2006/relationships/theme" Target="/ppt/slideMasters/theme/theme1.xml" Id="R7d598a2c94c1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c30d0abe5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d7f0ed427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1764da522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54f0dbae4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eeba1958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ccf0ac86a4d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7b9e46823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f20cf511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SAREC LØNN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SAREC LØNN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12 428 723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2 856 904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SARIBA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Tærudgata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924 390 115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