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62305b68d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51c42a4d340c5"/>
  </p:sldMasterIdLst>
  <p:sldIdLst>
    <p:sldId xmlns:r="http://schemas.openxmlformats.org/officeDocument/2006/relationships" id="256" r:id="R4ea796a72fba4824"/>
    <p:sldId xmlns:r="http://schemas.openxmlformats.org/officeDocument/2006/relationships" id="257" r:id="Rf65f385b6f864ca6"/>
    <p:sldId xmlns:r="http://schemas.openxmlformats.org/officeDocument/2006/relationships" id="258" r:id="Rad8dbf414a9b457d"/>
    <p:sldId xmlns:r="http://schemas.openxmlformats.org/officeDocument/2006/relationships" id="259" r:id="R58f70b7845044f41"/>
    <p:sldId xmlns:r="http://schemas.openxmlformats.org/officeDocument/2006/relationships" id="260" r:id="Rbfbf93eacd9a452b"/>
    <p:sldId xmlns:r="http://schemas.openxmlformats.org/officeDocument/2006/relationships" id="261" r:id="R946fbc09796642d8"/>
    <p:sldId xmlns:r="http://schemas.openxmlformats.org/officeDocument/2006/relationships" id="262" r:id="R5bdb0cc46967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51c42a4d340c5" /><Relationship Type="http://schemas.openxmlformats.org/officeDocument/2006/relationships/slide" Target="/ppt/slides/slide1.xml" Id="R4ea796a72fba4824" /><Relationship Type="http://schemas.openxmlformats.org/officeDocument/2006/relationships/slide" Target="/ppt/slides/slide2.xml" Id="Rf65f385b6f864ca6" /><Relationship Type="http://schemas.openxmlformats.org/officeDocument/2006/relationships/slide" Target="/ppt/slides/slide3.xml" Id="Rad8dbf414a9b457d" /><Relationship Type="http://schemas.openxmlformats.org/officeDocument/2006/relationships/slide" Target="/ppt/slides/slide4.xml" Id="R58f70b7845044f41" /><Relationship Type="http://schemas.openxmlformats.org/officeDocument/2006/relationships/slide" Target="/ppt/slides/slide5.xml" Id="Rbfbf93eacd9a452b" /><Relationship Type="http://schemas.openxmlformats.org/officeDocument/2006/relationships/slide" Target="/ppt/slides/slide6.xml" Id="R946fbc09796642d8" /><Relationship Type="http://schemas.openxmlformats.org/officeDocument/2006/relationships/slide" Target="/ppt/slides/slide7.xml" Id="R5bdb0cc46967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cfe40bb96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14c51a664902" /><Relationship Type="http://schemas.openxmlformats.org/officeDocument/2006/relationships/theme" Target="/ppt/slideMasters/theme/theme1.xml" Id="R6e84c57c41d7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214c51a66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5cb3e597d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ac0cae64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d4a9cefd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61ebadaea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b4729b98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cfb5cf08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96e8a8f9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DIVIDALSBYGG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DIVIDALSBYGG AS ble etablert [år] og holder til i Øverbygd.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8 891 027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5 527 979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614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9334 Øverbygd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924 392 010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DIVIDALSBYGG AS</a:t>
            </a:r>
          </a:p>
        </p:txBody>
      </p:sp>
    </p:spTree>
  </p:cSld>
  <p:clrMapOvr>
    <a:masterClrMapping xmlns:a="http://schemas.openxmlformats.org/drawingml/2006/main"/>
  </p:clrMapOvr>
</p:sld>
</file>