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37579dd4b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3775769bd46c6"/>
  </p:sldMasterIdLst>
  <p:sldIdLst>
    <p:sldId xmlns:r="http://schemas.openxmlformats.org/officeDocument/2006/relationships" id="256" r:id="R062f1e348d2b4f3d"/>
    <p:sldId xmlns:r="http://schemas.openxmlformats.org/officeDocument/2006/relationships" id="257" r:id="R3f27339523d9408c"/>
    <p:sldId xmlns:r="http://schemas.openxmlformats.org/officeDocument/2006/relationships" id="258" r:id="Rf35567ff350c49d0"/>
    <p:sldId xmlns:r="http://schemas.openxmlformats.org/officeDocument/2006/relationships" id="259" r:id="R0a69af7943ae4bff"/>
    <p:sldId xmlns:r="http://schemas.openxmlformats.org/officeDocument/2006/relationships" id="260" r:id="R70ad5381222a4ac3"/>
    <p:sldId xmlns:r="http://schemas.openxmlformats.org/officeDocument/2006/relationships" id="261" r:id="Rdd00d7d8b6eb46c4"/>
    <p:sldId xmlns:r="http://schemas.openxmlformats.org/officeDocument/2006/relationships" id="262" r:id="Rb9623886c9ee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3775769bd46c6" /><Relationship Type="http://schemas.openxmlformats.org/officeDocument/2006/relationships/slide" Target="/ppt/slides/slide1.xml" Id="R062f1e348d2b4f3d" /><Relationship Type="http://schemas.openxmlformats.org/officeDocument/2006/relationships/slide" Target="/ppt/slides/slide2.xml" Id="R3f27339523d9408c" /><Relationship Type="http://schemas.openxmlformats.org/officeDocument/2006/relationships/slide" Target="/ppt/slides/slide3.xml" Id="Rf35567ff350c49d0" /><Relationship Type="http://schemas.openxmlformats.org/officeDocument/2006/relationships/slide" Target="/ppt/slides/slide4.xml" Id="R0a69af7943ae4bff" /><Relationship Type="http://schemas.openxmlformats.org/officeDocument/2006/relationships/slide" Target="/ppt/slides/slide5.xml" Id="R70ad5381222a4ac3" /><Relationship Type="http://schemas.openxmlformats.org/officeDocument/2006/relationships/slide" Target="/ppt/slides/slide6.xml" Id="Rdd00d7d8b6eb46c4" /><Relationship Type="http://schemas.openxmlformats.org/officeDocument/2006/relationships/slide" Target="/ppt/slides/slide7.xml" Id="Rb9623886c9ee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c9f9f0132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3470bb3c43e2" /><Relationship Type="http://schemas.openxmlformats.org/officeDocument/2006/relationships/theme" Target="/ppt/slideMasters/theme/theme1.xml" Id="Re1b737e5857b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e3470bb3c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48e240fe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15e5b764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4780a54a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5ab9b524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7be0f322b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1c57ffaf342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1730bcc90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ENVIREX GROUP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68 406 469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102 412 301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TECHNOLOGIES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SEMHA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KSN INVESTERING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ENVIREX GROUP AS</a:t>
            </a:r>
          </a:p>
        </p:txBody>
      </p:sp>
    </p:spTree>
  </p:cSld>
  <p:clrMapOvr>
    <a:masterClrMapping xmlns:a="http://schemas.openxmlformats.org/drawingml/2006/main"/>
  </p:clrMapOvr>
</p:sld>
</file>