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9048d15ca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ab6fbaaa042b9"/>
  </p:sldMasterIdLst>
  <p:sldIdLst>
    <p:sldId xmlns:r="http://schemas.openxmlformats.org/officeDocument/2006/relationships" id="256" r:id="Rb8b3917b983641ef"/>
    <p:sldId xmlns:r="http://schemas.openxmlformats.org/officeDocument/2006/relationships" id="257" r:id="R617576a84dcd4021"/>
    <p:sldId xmlns:r="http://schemas.openxmlformats.org/officeDocument/2006/relationships" id="258" r:id="R663d5d74ede24bec"/>
    <p:sldId xmlns:r="http://schemas.openxmlformats.org/officeDocument/2006/relationships" id="259" r:id="R65ef3c38bd1c4d7c"/>
    <p:sldId xmlns:r="http://schemas.openxmlformats.org/officeDocument/2006/relationships" id="260" r:id="Rce4389da167b402b"/>
    <p:sldId xmlns:r="http://schemas.openxmlformats.org/officeDocument/2006/relationships" id="261" r:id="R15d8f73a8671450d"/>
    <p:sldId xmlns:r="http://schemas.openxmlformats.org/officeDocument/2006/relationships" id="262" r:id="R876d48782b9f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b6fbaaa042b9" /><Relationship Type="http://schemas.openxmlformats.org/officeDocument/2006/relationships/slide" Target="/ppt/slides/slide1.xml" Id="Rb8b3917b983641ef" /><Relationship Type="http://schemas.openxmlformats.org/officeDocument/2006/relationships/slide" Target="/ppt/slides/slide2.xml" Id="R617576a84dcd4021" /><Relationship Type="http://schemas.openxmlformats.org/officeDocument/2006/relationships/slide" Target="/ppt/slides/slide3.xml" Id="R663d5d74ede24bec" /><Relationship Type="http://schemas.openxmlformats.org/officeDocument/2006/relationships/slide" Target="/ppt/slides/slide4.xml" Id="R65ef3c38bd1c4d7c" /><Relationship Type="http://schemas.openxmlformats.org/officeDocument/2006/relationships/slide" Target="/ppt/slides/slide5.xml" Id="Rce4389da167b402b" /><Relationship Type="http://schemas.openxmlformats.org/officeDocument/2006/relationships/slide" Target="/ppt/slides/slide6.xml" Id="R15d8f73a8671450d" /><Relationship Type="http://schemas.openxmlformats.org/officeDocument/2006/relationships/slide" Target="/ppt/slides/slide7.xml" Id="R876d48782b9f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789be5cad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23d0a64f4d82" /><Relationship Type="http://schemas.openxmlformats.org/officeDocument/2006/relationships/theme" Target="/ppt/slideMasters/theme/theme1.xml" Id="R9fdb6e0eab62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b23d0a64f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c04e70f7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c54b25bd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8d98ab47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e67f0662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42919f91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e4c5a41a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ac454e33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AS ble etablert [år] og holder til i Spongdal.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18 128 883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18 245 839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Hangerslettvegen 1301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7074 Spongdal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924 397 845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HØYEM AS</a:t>
            </a:r>
          </a:p>
        </p:txBody>
      </p:sp>
    </p:spTree>
  </p:cSld>
  <p:clrMapOvr>
    <a:masterClrMapping xmlns:a="http://schemas.openxmlformats.org/drawingml/2006/main"/>
  </p:clrMapOvr>
</p:sld>
</file>