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dbc8d1145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a766b31fe451e"/>
  </p:sldMasterIdLst>
  <p:sldIdLst>
    <p:sldId xmlns:r="http://schemas.openxmlformats.org/officeDocument/2006/relationships" id="256" r:id="R61613f480c354bf0"/>
    <p:sldId xmlns:r="http://schemas.openxmlformats.org/officeDocument/2006/relationships" id="257" r:id="R9499e7ca910d4a8a"/>
    <p:sldId xmlns:r="http://schemas.openxmlformats.org/officeDocument/2006/relationships" id="258" r:id="R991a6d42533d470a"/>
    <p:sldId xmlns:r="http://schemas.openxmlformats.org/officeDocument/2006/relationships" id="259" r:id="R6a5791d604694bbd"/>
    <p:sldId xmlns:r="http://schemas.openxmlformats.org/officeDocument/2006/relationships" id="260" r:id="R6391abaa8ac74d8a"/>
    <p:sldId xmlns:r="http://schemas.openxmlformats.org/officeDocument/2006/relationships" id="261" r:id="R56056bc6abdc4e7f"/>
    <p:sldId xmlns:r="http://schemas.openxmlformats.org/officeDocument/2006/relationships" id="262" r:id="Racdff21eeebe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a766b31fe451e" /><Relationship Type="http://schemas.openxmlformats.org/officeDocument/2006/relationships/slide" Target="/ppt/slides/slide1.xml" Id="R61613f480c354bf0" /><Relationship Type="http://schemas.openxmlformats.org/officeDocument/2006/relationships/slide" Target="/ppt/slides/slide2.xml" Id="R9499e7ca910d4a8a" /><Relationship Type="http://schemas.openxmlformats.org/officeDocument/2006/relationships/slide" Target="/ppt/slides/slide3.xml" Id="R991a6d42533d470a" /><Relationship Type="http://schemas.openxmlformats.org/officeDocument/2006/relationships/slide" Target="/ppt/slides/slide4.xml" Id="R6a5791d604694bbd" /><Relationship Type="http://schemas.openxmlformats.org/officeDocument/2006/relationships/slide" Target="/ppt/slides/slide5.xml" Id="R6391abaa8ac74d8a" /><Relationship Type="http://schemas.openxmlformats.org/officeDocument/2006/relationships/slide" Target="/ppt/slides/slide6.xml" Id="R56056bc6abdc4e7f" /><Relationship Type="http://schemas.openxmlformats.org/officeDocument/2006/relationships/slide" Target="/ppt/slides/slide7.xml" Id="Racdff21eeebe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da9fce833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32010fba44ec5" /><Relationship Type="http://schemas.openxmlformats.org/officeDocument/2006/relationships/theme" Target="/ppt/slideMasters/theme/theme1.xml" Id="R6b272bc1ecfd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32010fba4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6a91be27d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1c77d604c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a4e4befe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dc39f507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87003be4c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5c7501f96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7e6450f7a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RANDØY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RANDØY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RANDØY MASKIN AS ble etablert [år] og holder til i Ombo.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RANDØY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RANDØY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RANDØY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14 766 048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−420 592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8 143 196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RANDØY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RØRHEIM STIAN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RANDØY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RANDØY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Ombovegen 330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4187 Ombo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924 404 914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RANDØY MASKIN AS</a:t>
            </a:r>
          </a:p>
        </p:txBody>
      </p:sp>
    </p:spTree>
  </p:cSld>
  <p:clrMapOvr>
    <a:masterClrMapping xmlns:a="http://schemas.openxmlformats.org/drawingml/2006/main"/>
  </p:clrMapOvr>
</p:sld>
</file>