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b61e4c79e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c9faceef240ff"/>
  </p:sldMasterIdLst>
  <p:sldIdLst>
    <p:sldId xmlns:r="http://schemas.openxmlformats.org/officeDocument/2006/relationships" id="256" r:id="R943a79bad58a47cc"/>
    <p:sldId xmlns:r="http://schemas.openxmlformats.org/officeDocument/2006/relationships" id="257" r:id="Rf16de774ac274ec3"/>
    <p:sldId xmlns:r="http://schemas.openxmlformats.org/officeDocument/2006/relationships" id="258" r:id="R9adc1cccb4f54243"/>
    <p:sldId xmlns:r="http://schemas.openxmlformats.org/officeDocument/2006/relationships" id="259" r:id="Rc780356ccfc54a8c"/>
    <p:sldId xmlns:r="http://schemas.openxmlformats.org/officeDocument/2006/relationships" id="260" r:id="R9d4c375dd8004121"/>
    <p:sldId xmlns:r="http://schemas.openxmlformats.org/officeDocument/2006/relationships" id="261" r:id="Rd604c7bfaad146d8"/>
    <p:sldId xmlns:r="http://schemas.openxmlformats.org/officeDocument/2006/relationships" id="262" r:id="R682f1ae198a2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c9faceef240ff" /><Relationship Type="http://schemas.openxmlformats.org/officeDocument/2006/relationships/slide" Target="/ppt/slides/slide1.xml" Id="R943a79bad58a47cc" /><Relationship Type="http://schemas.openxmlformats.org/officeDocument/2006/relationships/slide" Target="/ppt/slides/slide2.xml" Id="Rf16de774ac274ec3" /><Relationship Type="http://schemas.openxmlformats.org/officeDocument/2006/relationships/slide" Target="/ppt/slides/slide3.xml" Id="R9adc1cccb4f54243" /><Relationship Type="http://schemas.openxmlformats.org/officeDocument/2006/relationships/slide" Target="/ppt/slides/slide4.xml" Id="Rc780356ccfc54a8c" /><Relationship Type="http://schemas.openxmlformats.org/officeDocument/2006/relationships/slide" Target="/ppt/slides/slide5.xml" Id="R9d4c375dd8004121" /><Relationship Type="http://schemas.openxmlformats.org/officeDocument/2006/relationships/slide" Target="/ppt/slides/slide6.xml" Id="Rd604c7bfaad146d8" /><Relationship Type="http://schemas.openxmlformats.org/officeDocument/2006/relationships/slide" Target="/ppt/slides/slide7.xml" Id="R682f1ae198a2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e5a30d2c7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c68b89454328" /><Relationship Type="http://schemas.openxmlformats.org/officeDocument/2006/relationships/theme" Target="/ppt/slideMasters/theme/theme1.xml" Id="R8ab4aae2a06e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fac68b8945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cbd79ef0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a4e688ca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1410a4ef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6677aa32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547ee326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77b5d81a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a4772c58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 LIRON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924 411 260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