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2e309df93943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ec2feea0e64fe3"/>
  </p:sldMasterIdLst>
  <p:sldIdLst>
    <p:sldId xmlns:r="http://schemas.openxmlformats.org/officeDocument/2006/relationships" id="256" r:id="Raf7647717ff64484"/>
    <p:sldId xmlns:r="http://schemas.openxmlformats.org/officeDocument/2006/relationships" id="257" r:id="R610c00fc8e5d433f"/>
    <p:sldId xmlns:r="http://schemas.openxmlformats.org/officeDocument/2006/relationships" id="258" r:id="Rfb4f10ce94ac4d3e"/>
    <p:sldId xmlns:r="http://schemas.openxmlformats.org/officeDocument/2006/relationships" id="259" r:id="Rc0aa59d2a1304eff"/>
    <p:sldId xmlns:r="http://schemas.openxmlformats.org/officeDocument/2006/relationships" id="260" r:id="Rfd3f1777b33e465d"/>
    <p:sldId xmlns:r="http://schemas.openxmlformats.org/officeDocument/2006/relationships" id="261" r:id="Rbc385f9a29e044ce"/>
    <p:sldId xmlns:r="http://schemas.openxmlformats.org/officeDocument/2006/relationships" id="262" r:id="R340359e0a1af45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c2feea0e64fe3" /><Relationship Type="http://schemas.openxmlformats.org/officeDocument/2006/relationships/slide" Target="/ppt/slides/slide1.xml" Id="Raf7647717ff64484" /><Relationship Type="http://schemas.openxmlformats.org/officeDocument/2006/relationships/slide" Target="/ppt/slides/slide2.xml" Id="R610c00fc8e5d433f" /><Relationship Type="http://schemas.openxmlformats.org/officeDocument/2006/relationships/slide" Target="/ppt/slides/slide3.xml" Id="Rfb4f10ce94ac4d3e" /><Relationship Type="http://schemas.openxmlformats.org/officeDocument/2006/relationships/slide" Target="/ppt/slides/slide4.xml" Id="Rc0aa59d2a1304eff" /><Relationship Type="http://schemas.openxmlformats.org/officeDocument/2006/relationships/slide" Target="/ppt/slides/slide5.xml" Id="Rfd3f1777b33e465d" /><Relationship Type="http://schemas.openxmlformats.org/officeDocument/2006/relationships/slide" Target="/ppt/slides/slide6.xml" Id="Rbc385f9a29e044ce" /><Relationship Type="http://schemas.openxmlformats.org/officeDocument/2006/relationships/slide" Target="/ppt/slides/slide7.xml" Id="R340359e0a1af45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168e2b57d49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9c8e37b834b97" /><Relationship Type="http://schemas.openxmlformats.org/officeDocument/2006/relationships/theme" Target="/ppt/slideMasters/theme/theme1.xml" Id="R87d9e5d58eab4b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a9c8e37b834b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47632e87f4d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5680fc75840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63e615fb94c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8310e752440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0aad1ee8640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814b4d64e4b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13384f62a4f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209 416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1 970 309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STANGER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Liasvingen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924 413 468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INVEST AS</a:t>
            </a:r>
          </a:p>
        </p:txBody>
      </p:sp>
    </p:spTree>
  </p:cSld>
  <p:clrMapOvr>
    <a:masterClrMapping xmlns:a="http://schemas.openxmlformats.org/drawingml/2006/main"/>
  </p:clrMapOvr>
</p:sld>
</file>