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31f67840d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2889b3df44ac9"/>
  </p:sldMasterIdLst>
  <p:sldIdLst>
    <p:sldId xmlns:r="http://schemas.openxmlformats.org/officeDocument/2006/relationships" id="256" r:id="R080244e270584231"/>
    <p:sldId xmlns:r="http://schemas.openxmlformats.org/officeDocument/2006/relationships" id="257" r:id="Ra5421f940b8d4d97"/>
    <p:sldId xmlns:r="http://schemas.openxmlformats.org/officeDocument/2006/relationships" id="258" r:id="R5071e2e6bc084926"/>
    <p:sldId xmlns:r="http://schemas.openxmlformats.org/officeDocument/2006/relationships" id="259" r:id="Rfeb0c159787d4d2e"/>
    <p:sldId xmlns:r="http://schemas.openxmlformats.org/officeDocument/2006/relationships" id="260" r:id="Rd4da579a231346d5"/>
    <p:sldId xmlns:r="http://schemas.openxmlformats.org/officeDocument/2006/relationships" id="261" r:id="R862e0e36a2284319"/>
    <p:sldId xmlns:r="http://schemas.openxmlformats.org/officeDocument/2006/relationships" id="262" r:id="R9ffcd34d82b7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2889b3df44ac9" /><Relationship Type="http://schemas.openxmlformats.org/officeDocument/2006/relationships/slide" Target="/ppt/slides/slide1.xml" Id="R080244e270584231" /><Relationship Type="http://schemas.openxmlformats.org/officeDocument/2006/relationships/slide" Target="/ppt/slides/slide2.xml" Id="Ra5421f940b8d4d97" /><Relationship Type="http://schemas.openxmlformats.org/officeDocument/2006/relationships/slide" Target="/ppt/slides/slide3.xml" Id="R5071e2e6bc084926" /><Relationship Type="http://schemas.openxmlformats.org/officeDocument/2006/relationships/slide" Target="/ppt/slides/slide4.xml" Id="Rfeb0c159787d4d2e" /><Relationship Type="http://schemas.openxmlformats.org/officeDocument/2006/relationships/slide" Target="/ppt/slides/slide5.xml" Id="Rd4da579a231346d5" /><Relationship Type="http://schemas.openxmlformats.org/officeDocument/2006/relationships/slide" Target="/ppt/slides/slide6.xml" Id="R862e0e36a2284319" /><Relationship Type="http://schemas.openxmlformats.org/officeDocument/2006/relationships/slide" Target="/ppt/slides/slide7.xml" Id="R9ffcd34d82b7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2983068d0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251a85f8467b" /><Relationship Type="http://schemas.openxmlformats.org/officeDocument/2006/relationships/theme" Target="/ppt/slideMasters/theme/theme1.xml" Id="R65e5d1855dad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0251a85f8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e576800b7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35c82fac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b439b0e8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ecdee353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b138947d1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e6aa1129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78810d2a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ALMEDALS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ALMEDALS RØRSERVICE AS ble etablert [år] og holder til i Mosby.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315 286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1 084 578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ALMEDAL JAN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Terje Almedal, Bakkemonen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4619 Mosby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924 413 964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ALMEDALS RØRSERVICE AS</a:t>
            </a:r>
          </a:p>
        </p:txBody>
      </p:sp>
    </p:spTree>
  </p:cSld>
  <p:clrMapOvr>
    <a:masterClrMapping xmlns:a="http://schemas.openxmlformats.org/drawingml/2006/main"/>
  </p:clrMapOvr>
</p:sld>
</file>