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c432a8eae4445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54cdedfbf7b4340"/>
  </p:sldMasterIdLst>
  <p:sldIdLst>
    <p:sldId xmlns:r="http://schemas.openxmlformats.org/officeDocument/2006/relationships" id="256" r:id="R26014d7bf9ff4db0"/>
    <p:sldId xmlns:r="http://schemas.openxmlformats.org/officeDocument/2006/relationships" id="257" r:id="Rc67ebb7bbc5d48af"/>
    <p:sldId xmlns:r="http://schemas.openxmlformats.org/officeDocument/2006/relationships" id="258" r:id="R4a2ff6840dd24d0c"/>
    <p:sldId xmlns:r="http://schemas.openxmlformats.org/officeDocument/2006/relationships" id="259" r:id="Raff656c3207c4e65"/>
    <p:sldId xmlns:r="http://schemas.openxmlformats.org/officeDocument/2006/relationships" id="260" r:id="Rb440ef25e7a1492b"/>
    <p:sldId xmlns:r="http://schemas.openxmlformats.org/officeDocument/2006/relationships" id="261" r:id="R1d5855de8c1d4733"/>
    <p:sldId xmlns:r="http://schemas.openxmlformats.org/officeDocument/2006/relationships" id="262" r:id="R22829eccebc446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4cdedfbf7b4340" /><Relationship Type="http://schemas.openxmlformats.org/officeDocument/2006/relationships/slide" Target="/ppt/slides/slide1.xml" Id="R26014d7bf9ff4db0" /><Relationship Type="http://schemas.openxmlformats.org/officeDocument/2006/relationships/slide" Target="/ppt/slides/slide2.xml" Id="Rc67ebb7bbc5d48af" /><Relationship Type="http://schemas.openxmlformats.org/officeDocument/2006/relationships/slide" Target="/ppt/slides/slide3.xml" Id="R4a2ff6840dd24d0c" /><Relationship Type="http://schemas.openxmlformats.org/officeDocument/2006/relationships/slide" Target="/ppt/slides/slide4.xml" Id="Raff656c3207c4e65" /><Relationship Type="http://schemas.openxmlformats.org/officeDocument/2006/relationships/slide" Target="/ppt/slides/slide5.xml" Id="Rb440ef25e7a1492b" /><Relationship Type="http://schemas.openxmlformats.org/officeDocument/2006/relationships/slide" Target="/ppt/slides/slide6.xml" Id="R1d5855de8c1d4733" /><Relationship Type="http://schemas.openxmlformats.org/officeDocument/2006/relationships/slide" Target="/ppt/slides/slide7.xml" Id="R22829eccebc446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a13d7e134141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c03bd4d6614799" /><Relationship Type="http://schemas.openxmlformats.org/officeDocument/2006/relationships/theme" Target="/ppt/slideMasters/theme/theme1.xml" Id="Rdc92e278febb44b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c03bd4d66147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25c123b39840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a8b573239499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ed2e58463b439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8b538f9fbf4b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550038d5547d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7cfc38dfa14a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8ac26582a448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BAMM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BAMM INVEST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1 238 036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42 905 114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42 905 114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HOLT ANNIKEN B HERSTRØM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Solhaugveien 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924 414 715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BAMM INVEST AS</a:t>
            </a:r>
          </a:p>
        </p:txBody>
      </p:sp>
    </p:spTree>
  </p:cSld>
  <p:clrMapOvr>
    <a:masterClrMapping xmlns:a="http://schemas.openxmlformats.org/drawingml/2006/main"/>
  </p:clrMapOvr>
</p:sld>
</file>