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99c95924d746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66ab2715f947c0"/>
  </p:sldMasterIdLst>
  <p:sldIdLst>
    <p:sldId xmlns:r="http://schemas.openxmlformats.org/officeDocument/2006/relationships" id="256" r:id="R097d7e84d3d34338"/>
    <p:sldId xmlns:r="http://schemas.openxmlformats.org/officeDocument/2006/relationships" id="257" r:id="R47c31a68600d45f6"/>
    <p:sldId xmlns:r="http://schemas.openxmlformats.org/officeDocument/2006/relationships" id="258" r:id="Rae4fe2231ad84270"/>
    <p:sldId xmlns:r="http://schemas.openxmlformats.org/officeDocument/2006/relationships" id="259" r:id="R1392e47f109c4a34"/>
    <p:sldId xmlns:r="http://schemas.openxmlformats.org/officeDocument/2006/relationships" id="260" r:id="Rbe80f2f63976477b"/>
    <p:sldId xmlns:r="http://schemas.openxmlformats.org/officeDocument/2006/relationships" id="261" r:id="R95c115a47d804879"/>
    <p:sldId xmlns:r="http://schemas.openxmlformats.org/officeDocument/2006/relationships" id="262" r:id="R77f6b542cfb74c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66ab2715f947c0" /><Relationship Type="http://schemas.openxmlformats.org/officeDocument/2006/relationships/slide" Target="/ppt/slides/slide1.xml" Id="R097d7e84d3d34338" /><Relationship Type="http://schemas.openxmlformats.org/officeDocument/2006/relationships/slide" Target="/ppt/slides/slide2.xml" Id="R47c31a68600d45f6" /><Relationship Type="http://schemas.openxmlformats.org/officeDocument/2006/relationships/slide" Target="/ppt/slides/slide3.xml" Id="Rae4fe2231ad84270" /><Relationship Type="http://schemas.openxmlformats.org/officeDocument/2006/relationships/slide" Target="/ppt/slides/slide4.xml" Id="R1392e47f109c4a34" /><Relationship Type="http://schemas.openxmlformats.org/officeDocument/2006/relationships/slide" Target="/ppt/slides/slide5.xml" Id="Rbe80f2f63976477b" /><Relationship Type="http://schemas.openxmlformats.org/officeDocument/2006/relationships/slide" Target="/ppt/slides/slide6.xml" Id="R95c115a47d804879" /><Relationship Type="http://schemas.openxmlformats.org/officeDocument/2006/relationships/slide" Target="/ppt/slides/slide7.xml" Id="R77f6b542cfb74c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1394b08fbf4b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57dc3c16342ec" /><Relationship Type="http://schemas.openxmlformats.org/officeDocument/2006/relationships/theme" Target="/ppt/slideMasters/theme/theme1.xml" Id="R8b0df74f330240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c57dc3c16342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9f3fe3a4d49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82518142248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91ada7fd645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db278e35846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5e02432c447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5724b674942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9c762cf2440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WILLINIKKERSEN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WILLINIKKERSEN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WILLINIKKERSEN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WILLINIKKERSEN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WILLINIKKERSEN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WILLINIKKERSEN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−117 614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1 112 637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42 400 491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42 401 760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WILLINIKKERSEN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 EYVIND ARTHUR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WILLINIKKERSEN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 Walles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924 414 731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WILLINIKKERSEN AS</a:t>
            </a:r>
          </a:p>
        </p:txBody>
      </p:sp>
    </p:spTree>
  </p:cSld>
  <p:clrMapOvr>
    <a:masterClrMapping xmlns:a="http://schemas.openxmlformats.org/drawingml/2006/main"/>
  </p:clrMapOvr>
</p:sld>
</file>