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a2cc25ebe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a1823ab3a4476"/>
  </p:sldMasterIdLst>
  <p:sldIdLst>
    <p:sldId xmlns:r="http://schemas.openxmlformats.org/officeDocument/2006/relationships" id="256" r:id="Rf159a1d482164c82"/>
    <p:sldId xmlns:r="http://schemas.openxmlformats.org/officeDocument/2006/relationships" id="257" r:id="Rf211b7fd59c14b78"/>
    <p:sldId xmlns:r="http://schemas.openxmlformats.org/officeDocument/2006/relationships" id="258" r:id="Rdba5e09d9b154e76"/>
    <p:sldId xmlns:r="http://schemas.openxmlformats.org/officeDocument/2006/relationships" id="259" r:id="R4475fc24ab254d0e"/>
    <p:sldId xmlns:r="http://schemas.openxmlformats.org/officeDocument/2006/relationships" id="260" r:id="R5eb2ea86397344bc"/>
    <p:sldId xmlns:r="http://schemas.openxmlformats.org/officeDocument/2006/relationships" id="261" r:id="R31230c4a59df4d6c"/>
    <p:sldId xmlns:r="http://schemas.openxmlformats.org/officeDocument/2006/relationships" id="262" r:id="R4995a02e0869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a1823ab3a4476" /><Relationship Type="http://schemas.openxmlformats.org/officeDocument/2006/relationships/slide" Target="/ppt/slides/slide1.xml" Id="Rf159a1d482164c82" /><Relationship Type="http://schemas.openxmlformats.org/officeDocument/2006/relationships/slide" Target="/ppt/slides/slide2.xml" Id="Rf211b7fd59c14b78" /><Relationship Type="http://schemas.openxmlformats.org/officeDocument/2006/relationships/slide" Target="/ppt/slides/slide3.xml" Id="Rdba5e09d9b154e76" /><Relationship Type="http://schemas.openxmlformats.org/officeDocument/2006/relationships/slide" Target="/ppt/slides/slide4.xml" Id="R4475fc24ab254d0e" /><Relationship Type="http://schemas.openxmlformats.org/officeDocument/2006/relationships/slide" Target="/ppt/slides/slide5.xml" Id="R5eb2ea86397344bc" /><Relationship Type="http://schemas.openxmlformats.org/officeDocument/2006/relationships/slide" Target="/ppt/slides/slide6.xml" Id="R31230c4a59df4d6c" /><Relationship Type="http://schemas.openxmlformats.org/officeDocument/2006/relationships/slide" Target="/ppt/slides/slide7.xml" Id="R4995a02e0869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abf1b1b9f45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017bb61e04e84" /><Relationship Type="http://schemas.openxmlformats.org/officeDocument/2006/relationships/theme" Target="/ppt/slideMasters/theme/theme1.xml" Id="Re6f9222b00bb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7017bb61e04e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2541bca84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4e48eb67746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e3bf205a3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dee0ff14f41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4d2572a9741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ae6f070c445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37bd8762947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ULMI INVEST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42 457 287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42 457 287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BIRGITT C H HOLT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Preståsen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924 414 820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ULMI INVEST AS</a:t>
            </a:r>
          </a:p>
        </p:txBody>
      </p:sp>
    </p:spTree>
  </p:cSld>
  <p:clrMapOvr>
    <a:masterClrMapping xmlns:a="http://schemas.openxmlformats.org/drawingml/2006/main"/>
  </p:clrMapOvr>
</p:sld>
</file>