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9bbdc3057e48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1919418cf14ce6"/>
  </p:sldMasterIdLst>
  <p:sldIdLst>
    <p:sldId xmlns:r="http://schemas.openxmlformats.org/officeDocument/2006/relationships" id="256" r:id="R1ffd789dbb1a440e"/>
    <p:sldId xmlns:r="http://schemas.openxmlformats.org/officeDocument/2006/relationships" id="257" r:id="R600e316927464af1"/>
    <p:sldId xmlns:r="http://schemas.openxmlformats.org/officeDocument/2006/relationships" id="258" r:id="R0befea1dc06f4246"/>
    <p:sldId xmlns:r="http://schemas.openxmlformats.org/officeDocument/2006/relationships" id="259" r:id="R7dc38e2224f548ca"/>
    <p:sldId xmlns:r="http://schemas.openxmlformats.org/officeDocument/2006/relationships" id="260" r:id="R31b31faf214640ac"/>
    <p:sldId xmlns:r="http://schemas.openxmlformats.org/officeDocument/2006/relationships" id="261" r:id="Ra2ee7e4e8edc476d"/>
    <p:sldId xmlns:r="http://schemas.openxmlformats.org/officeDocument/2006/relationships" id="262" r:id="Rd04a73f8194c4a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1919418cf14ce6" /><Relationship Type="http://schemas.openxmlformats.org/officeDocument/2006/relationships/slide" Target="/ppt/slides/slide1.xml" Id="R1ffd789dbb1a440e" /><Relationship Type="http://schemas.openxmlformats.org/officeDocument/2006/relationships/slide" Target="/ppt/slides/slide2.xml" Id="R600e316927464af1" /><Relationship Type="http://schemas.openxmlformats.org/officeDocument/2006/relationships/slide" Target="/ppt/slides/slide3.xml" Id="R0befea1dc06f4246" /><Relationship Type="http://schemas.openxmlformats.org/officeDocument/2006/relationships/slide" Target="/ppt/slides/slide4.xml" Id="R7dc38e2224f548ca" /><Relationship Type="http://schemas.openxmlformats.org/officeDocument/2006/relationships/slide" Target="/ppt/slides/slide5.xml" Id="R31b31faf214640ac" /><Relationship Type="http://schemas.openxmlformats.org/officeDocument/2006/relationships/slide" Target="/ppt/slides/slide6.xml" Id="Ra2ee7e4e8edc476d" /><Relationship Type="http://schemas.openxmlformats.org/officeDocument/2006/relationships/slide" Target="/ppt/slides/slide7.xml" Id="Rd04a73f8194c4a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5a9741c7f747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0f234394f40a5" /><Relationship Type="http://schemas.openxmlformats.org/officeDocument/2006/relationships/theme" Target="/ppt/slideMasters/theme/theme1.xml" Id="Rcc5a9360584648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40f234394f40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8d476ad7547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156c73b304f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574ac694146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4ead1039d43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3d8e7a39d45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5d38cf8ca41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08b89b1d745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EHOLT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EHOLT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25 040 354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25 749 316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 ANNIKEN B HERSTRØM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 EYVIND ARTHUR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BIRGITT C H HOLT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 TORRILL LIV HERSTRØM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 EYVIND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924 414 898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EHOLT INVEST AS</a:t>
            </a:r>
          </a:p>
        </p:txBody>
      </p:sp>
    </p:spTree>
  </p:cSld>
  <p:clrMapOvr>
    <a:masterClrMapping xmlns:a="http://schemas.openxmlformats.org/drawingml/2006/main"/>
  </p:clrMapOvr>
</p:sld>
</file>