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4777e81f794e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620f182f8549c6"/>
  </p:sldMasterIdLst>
  <p:sldIdLst>
    <p:sldId xmlns:r="http://schemas.openxmlformats.org/officeDocument/2006/relationships" id="256" r:id="R5b931fb16a61411a"/>
    <p:sldId xmlns:r="http://schemas.openxmlformats.org/officeDocument/2006/relationships" id="257" r:id="R7f26c45326874f6c"/>
    <p:sldId xmlns:r="http://schemas.openxmlformats.org/officeDocument/2006/relationships" id="258" r:id="R6a1fcfc274f74e35"/>
    <p:sldId xmlns:r="http://schemas.openxmlformats.org/officeDocument/2006/relationships" id="259" r:id="R4f17bd1f2c434938"/>
    <p:sldId xmlns:r="http://schemas.openxmlformats.org/officeDocument/2006/relationships" id="260" r:id="R40cdf466994a46a6"/>
    <p:sldId xmlns:r="http://schemas.openxmlformats.org/officeDocument/2006/relationships" id="261" r:id="R7b7df5b80ba648a6"/>
    <p:sldId xmlns:r="http://schemas.openxmlformats.org/officeDocument/2006/relationships" id="262" r:id="R5c3255666c0f44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620f182f8549c6" /><Relationship Type="http://schemas.openxmlformats.org/officeDocument/2006/relationships/slide" Target="/ppt/slides/slide1.xml" Id="R5b931fb16a61411a" /><Relationship Type="http://schemas.openxmlformats.org/officeDocument/2006/relationships/slide" Target="/ppt/slides/slide2.xml" Id="R7f26c45326874f6c" /><Relationship Type="http://schemas.openxmlformats.org/officeDocument/2006/relationships/slide" Target="/ppt/slides/slide3.xml" Id="R6a1fcfc274f74e35" /><Relationship Type="http://schemas.openxmlformats.org/officeDocument/2006/relationships/slide" Target="/ppt/slides/slide4.xml" Id="R4f17bd1f2c434938" /><Relationship Type="http://schemas.openxmlformats.org/officeDocument/2006/relationships/slide" Target="/ppt/slides/slide5.xml" Id="R40cdf466994a46a6" /><Relationship Type="http://schemas.openxmlformats.org/officeDocument/2006/relationships/slide" Target="/ppt/slides/slide6.xml" Id="R7b7df5b80ba648a6" /><Relationship Type="http://schemas.openxmlformats.org/officeDocument/2006/relationships/slide" Target="/ppt/slides/slide7.xml" Id="R5c3255666c0f44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fb19ea794f46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2476d97a14fc8" /><Relationship Type="http://schemas.openxmlformats.org/officeDocument/2006/relationships/theme" Target="/ppt/slideMasters/theme/theme1.xml" Id="R625c1be643834c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52476d97a14f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4664342584d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fbd4641d847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a30c6b78e4a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94d1be52b40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99cc6f55842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bffb3f5cf42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13e639d894f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PAWEL MIKOLAJCZYK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PAWEL MIKOLAJCZYK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PAWEL MIKOLAJCZYK AS ble etablert [år] og holder til i Nodeland.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PAWEL MIKOLAJCZYK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PAWEL MIKOLAJCZYK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PAWEL MIKOLAJCZYK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5 327 625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1 087 555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849 049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923 021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1 443 392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PAWEL MIKOLAJCZYK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MIKOLAJCZYK PAWEL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PAWEL MIKOLAJCZYK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Songdalsvegen 240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4645 Nodeland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924 421 967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PAWEL MIKOLAJCZYK AS</a:t>
            </a:r>
          </a:p>
        </p:txBody>
      </p:sp>
    </p:spTree>
  </p:cSld>
  <p:clrMapOvr>
    <a:masterClrMapping xmlns:a="http://schemas.openxmlformats.org/drawingml/2006/main"/>
  </p:clrMapOvr>
</p:sld>
</file>