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e0fb874d3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bad4c87db47be"/>
  </p:sldMasterIdLst>
  <p:sldIdLst>
    <p:sldId xmlns:r="http://schemas.openxmlformats.org/officeDocument/2006/relationships" id="256" r:id="R41650fbe8c9443a6"/>
    <p:sldId xmlns:r="http://schemas.openxmlformats.org/officeDocument/2006/relationships" id="257" r:id="R4c4b71efdc47440a"/>
    <p:sldId xmlns:r="http://schemas.openxmlformats.org/officeDocument/2006/relationships" id="258" r:id="R23678572ce514e58"/>
    <p:sldId xmlns:r="http://schemas.openxmlformats.org/officeDocument/2006/relationships" id="259" r:id="R0c3b1e1746e64097"/>
    <p:sldId xmlns:r="http://schemas.openxmlformats.org/officeDocument/2006/relationships" id="260" r:id="R8b5a6b4a8d324a78"/>
    <p:sldId xmlns:r="http://schemas.openxmlformats.org/officeDocument/2006/relationships" id="261" r:id="Re962696c6bca4619"/>
    <p:sldId xmlns:r="http://schemas.openxmlformats.org/officeDocument/2006/relationships" id="262" r:id="R4e5d90a57665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bad4c87db47be" /><Relationship Type="http://schemas.openxmlformats.org/officeDocument/2006/relationships/slide" Target="/ppt/slides/slide1.xml" Id="R41650fbe8c9443a6" /><Relationship Type="http://schemas.openxmlformats.org/officeDocument/2006/relationships/slide" Target="/ppt/slides/slide2.xml" Id="R4c4b71efdc47440a" /><Relationship Type="http://schemas.openxmlformats.org/officeDocument/2006/relationships/slide" Target="/ppt/slides/slide3.xml" Id="R23678572ce514e58" /><Relationship Type="http://schemas.openxmlformats.org/officeDocument/2006/relationships/slide" Target="/ppt/slides/slide4.xml" Id="R0c3b1e1746e64097" /><Relationship Type="http://schemas.openxmlformats.org/officeDocument/2006/relationships/slide" Target="/ppt/slides/slide5.xml" Id="R8b5a6b4a8d324a78" /><Relationship Type="http://schemas.openxmlformats.org/officeDocument/2006/relationships/slide" Target="/ppt/slides/slide6.xml" Id="Re962696c6bca4619" /><Relationship Type="http://schemas.openxmlformats.org/officeDocument/2006/relationships/slide" Target="/ppt/slides/slide7.xml" Id="R4e5d90a57665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78242d946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c85567de4f29" /><Relationship Type="http://schemas.openxmlformats.org/officeDocument/2006/relationships/theme" Target="/ppt/slideMasters/theme/theme1.xml" Id="Rac01993e401c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6c85567de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9656647b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4352e6100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208f728f4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ac39eddf7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d929146b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aa74845b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9bcc3f763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SKORGE REGNSKAP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1 915 865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SKORGE ANJA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Fureneset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924 427 248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SKORGE REGNSKAP AS</a:t>
            </a:r>
          </a:p>
        </p:txBody>
      </p:sp>
    </p:spTree>
  </p:cSld>
  <p:clrMapOvr>
    <a:masterClrMapping xmlns:a="http://schemas.openxmlformats.org/drawingml/2006/main"/>
  </p:clrMapOvr>
</p:sld>
</file>