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c13848c1c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575d3994646b4"/>
  </p:sldMasterIdLst>
  <p:sldIdLst>
    <p:sldId xmlns:r="http://schemas.openxmlformats.org/officeDocument/2006/relationships" id="256" r:id="R3c3d4a75849d4210"/>
    <p:sldId xmlns:r="http://schemas.openxmlformats.org/officeDocument/2006/relationships" id="257" r:id="R0c1f1cd99ab340af"/>
    <p:sldId xmlns:r="http://schemas.openxmlformats.org/officeDocument/2006/relationships" id="258" r:id="R467f51b0ed3e495e"/>
    <p:sldId xmlns:r="http://schemas.openxmlformats.org/officeDocument/2006/relationships" id="259" r:id="R9ef09540546c4db0"/>
    <p:sldId xmlns:r="http://schemas.openxmlformats.org/officeDocument/2006/relationships" id="260" r:id="Rdbaa691c5a784fe2"/>
    <p:sldId xmlns:r="http://schemas.openxmlformats.org/officeDocument/2006/relationships" id="261" r:id="R8b6020b947874413"/>
    <p:sldId xmlns:r="http://schemas.openxmlformats.org/officeDocument/2006/relationships" id="262" r:id="R6226acc179a4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575d3994646b4" /><Relationship Type="http://schemas.openxmlformats.org/officeDocument/2006/relationships/slide" Target="/ppt/slides/slide1.xml" Id="R3c3d4a75849d4210" /><Relationship Type="http://schemas.openxmlformats.org/officeDocument/2006/relationships/slide" Target="/ppt/slides/slide2.xml" Id="R0c1f1cd99ab340af" /><Relationship Type="http://schemas.openxmlformats.org/officeDocument/2006/relationships/slide" Target="/ppt/slides/slide3.xml" Id="R467f51b0ed3e495e" /><Relationship Type="http://schemas.openxmlformats.org/officeDocument/2006/relationships/slide" Target="/ppt/slides/slide4.xml" Id="R9ef09540546c4db0" /><Relationship Type="http://schemas.openxmlformats.org/officeDocument/2006/relationships/slide" Target="/ppt/slides/slide5.xml" Id="Rdbaa691c5a784fe2" /><Relationship Type="http://schemas.openxmlformats.org/officeDocument/2006/relationships/slide" Target="/ppt/slides/slide6.xml" Id="R8b6020b947874413" /><Relationship Type="http://schemas.openxmlformats.org/officeDocument/2006/relationships/slide" Target="/ppt/slides/slide7.xml" Id="R6226acc179a4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40dd729b6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78ec0e70d4688" /><Relationship Type="http://schemas.openxmlformats.org/officeDocument/2006/relationships/theme" Target="/ppt/slideMasters/theme/theme1.xml" Id="Rc35ecd0cc991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78ec0e70d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3c35ad61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cdfc6d7e7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2f6341c37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d67f47e8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ee7fe307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ece629d89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e7926e67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