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f2f14ef6c94f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3eaece0e0b430c"/>
  </p:sldMasterIdLst>
  <p:sldIdLst>
    <p:sldId xmlns:r="http://schemas.openxmlformats.org/officeDocument/2006/relationships" id="256" r:id="Rcf4b153a66a64454"/>
    <p:sldId xmlns:r="http://schemas.openxmlformats.org/officeDocument/2006/relationships" id="257" r:id="R7b8a78a761c64bc9"/>
    <p:sldId xmlns:r="http://schemas.openxmlformats.org/officeDocument/2006/relationships" id="258" r:id="Ra6dd1bf968d246f3"/>
    <p:sldId xmlns:r="http://schemas.openxmlformats.org/officeDocument/2006/relationships" id="259" r:id="Rd4ef67815f544023"/>
    <p:sldId xmlns:r="http://schemas.openxmlformats.org/officeDocument/2006/relationships" id="260" r:id="R6e9eecda3e3a4eca"/>
    <p:sldId xmlns:r="http://schemas.openxmlformats.org/officeDocument/2006/relationships" id="261" r:id="R11cd3d14ada04aef"/>
    <p:sldId xmlns:r="http://schemas.openxmlformats.org/officeDocument/2006/relationships" id="262" r:id="R0efddb99b41640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eaece0e0b430c" /><Relationship Type="http://schemas.openxmlformats.org/officeDocument/2006/relationships/slide" Target="/ppt/slides/slide1.xml" Id="Rcf4b153a66a64454" /><Relationship Type="http://schemas.openxmlformats.org/officeDocument/2006/relationships/slide" Target="/ppt/slides/slide2.xml" Id="R7b8a78a761c64bc9" /><Relationship Type="http://schemas.openxmlformats.org/officeDocument/2006/relationships/slide" Target="/ppt/slides/slide3.xml" Id="Ra6dd1bf968d246f3" /><Relationship Type="http://schemas.openxmlformats.org/officeDocument/2006/relationships/slide" Target="/ppt/slides/slide4.xml" Id="Rd4ef67815f544023" /><Relationship Type="http://schemas.openxmlformats.org/officeDocument/2006/relationships/slide" Target="/ppt/slides/slide5.xml" Id="R6e9eecda3e3a4eca" /><Relationship Type="http://schemas.openxmlformats.org/officeDocument/2006/relationships/slide" Target="/ppt/slides/slide6.xml" Id="R11cd3d14ada04aef" /><Relationship Type="http://schemas.openxmlformats.org/officeDocument/2006/relationships/slide" Target="/ppt/slides/slide7.xml" Id="R0efddb99b41640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f55c753a94f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b57fdddfc4ed7" /><Relationship Type="http://schemas.openxmlformats.org/officeDocument/2006/relationships/theme" Target="/ppt/slideMasters/theme/theme1.xml" Id="R314978534f514a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b57fdddfc4e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72f191ec247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9a4f6b37449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aaf6d371247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4a35cc70947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8477b479747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cdef4c42f40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98a446fbd40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BALUBA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BALUBA KAPITAL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FARBU-LØVHOLM KIM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Hampengen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1391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924 437 472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KAPITAL AS</a:t>
            </a:r>
          </a:p>
        </p:txBody>
      </p:sp>
    </p:spTree>
  </p:cSld>
  <p:clrMapOvr>
    <a:masterClrMapping xmlns:a="http://schemas.openxmlformats.org/drawingml/2006/main"/>
  </p:clrMapOvr>
</p:sld>
</file>