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00b056d90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d77ac038f4dcb"/>
  </p:sldMasterIdLst>
  <p:sldIdLst>
    <p:sldId xmlns:r="http://schemas.openxmlformats.org/officeDocument/2006/relationships" id="256" r:id="Rad8cd6c02b4e4c94"/>
    <p:sldId xmlns:r="http://schemas.openxmlformats.org/officeDocument/2006/relationships" id="257" r:id="R0c37fbbdee9c4f2b"/>
    <p:sldId xmlns:r="http://schemas.openxmlformats.org/officeDocument/2006/relationships" id="258" r:id="Ra2babe76160d4b6e"/>
    <p:sldId xmlns:r="http://schemas.openxmlformats.org/officeDocument/2006/relationships" id="259" r:id="Rc8d46213f7044ed6"/>
    <p:sldId xmlns:r="http://schemas.openxmlformats.org/officeDocument/2006/relationships" id="260" r:id="R16069403e48748d9"/>
    <p:sldId xmlns:r="http://schemas.openxmlformats.org/officeDocument/2006/relationships" id="261" r:id="Rf6bb6ece409446f6"/>
    <p:sldId xmlns:r="http://schemas.openxmlformats.org/officeDocument/2006/relationships" id="262" r:id="R54d79aa5f767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d77ac038f4dcb" /><Relationship Type="http://schemas.openxmlformats.org/officeDocument/2006/relationships/slide" Target="/ppt/slides/slide1.xml" Id="Rad8cd6c02b4e4c94" /><Relationship Type="http://schemas.openxmlformats.org/officeDocument/2006/relationships/slide" Target="/ppt/slides/slide2.xml" Id="R0c37fbbdee9c4f2b" /><Relationship Type="http://schemas.openxmlformats.org/officeDocument/2006/relationships/slide" Target="/ppt/slides/slide3.xml" Id="Ra2babe76160d4b6e" /><Relationship Type="http://schemas.openxmlformats.org/officeDocument/2006/relationships/slide" Target="/ppt/slides/slide4.xml" Id="Rc8d46213f7044ed6" /><Relationship Type="http://schemas.openxmlformats.org/officeDocument/2006/relationships/slide" Target="/ppt/slides/slide5.xml" Id="R16069403e48748d9" /><Relationship Type="http://schemas.openxmlformats.org/officeDocument/2006/relationships/slide" Target="/ppt/slides/slide6.xml" Id="Rf6bb6ece409446f6" /><Relationship Type="http://schemas.openxmlformats.org/officeDocument/2006/relationships/slide" Target="/ppt/slides/slide7.xml" Id="R54d79aa5f767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3105fc454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25bd6dd50468c" /><Relationship Type="http://schemas.openxmlformats.org/officeDocument/2006/relationships/theme" Target="/ppt/slideMasters/theme/theme1.xml" Id="Rdebba256b98f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25bd6dd5046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80894ce5d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5aef2c57f47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8ac87e686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6d07b7bbc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2c870771c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56dc786ce45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8a4c0726c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452 017 578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1 976 161 256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2 068 657 190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2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Oppgang E, Munkedamsveien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924 439 947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