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274883ba0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8aab624df4867"/>
  </p:sldMasterIdLst>
  <p:sldIdLst>
    <p:sldId xmlns:r="http://schemas.openxmlformats.org/officeDocument/2006/relationships" id="256" r:id="R6396af60305249b3"/>
    <p:sldId xmlns:r="http://schemas.openxmlformats.org/officeDocument/2006/relationships" id="257" r:id="Ra34baed79da846e8"/>
    <p:sldId xmlns:r="http://schemas.openxmlformats.org/officeDocument/2006/relationships" id="258" r:id="Rc8ac0a842f5c4bcc"/>
    <p:sldId xmlns:r="http://schemas.openxmlformats.org/officeDocument/2006/relationships" id="259" r:id="Rfdabbbcf638d476a"/>
    <p:sldId xmlns:r="http://schemas.openxmlformats.org/officeDocument/2006/relationships" id="260" r:id="R74ef87f735f74699"/>
    <p:sldId xmlns:r="http://schemas.openxmlformats.org/officeDocument/2006/relationships" id="261" r:id="Rec383ddc349d4901"/>
    <p:sldId xmlns:r="http://schemas.openxmlformats.org/officeDocument/2006/relationships" id="262" r:id="Rddfc32a319cb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8aab624df4867" /><Relationship Type="http://schemas.openxmlformats.org/officeDocument/2006/relationships/slide" Target="/ppt/slides/slide1.xml" Id="R6396af60305249b3" /><Relationship Type="http://schemas.openxmlformats.org/officeDocument/2006/relationships/slide" Target="/ppt/slides/slide2.xml" Id="Ra34baed79da846e8" /><Relationship Type="http://schemas.openxmlformats.org/officeDocument/2006/relationships/slide" Target="/ppt/slides/slide3.xml" Id="Rc8ac0a842f5c4bcc" /><Relationship Type="http://schemas.openxmlformats.org/officeDocument/2006/relationships/slide" Target="/ppt/slides/slide4.xml" Id="Rfdabbbcf638d476a" /><Relationship Type="http://schemas.openxmlformats.org/officeDocument/2006/relationships/slide" Target="/ppt/slides/slide5.xml" Id="R74ef87f735f74699" /><Relationship Type="http://schemas.openxmlformats.org/officeDocument/2006/relationships/slide" Target="/ppt/slides/slide6.xml" Id="Rec383ddc349d4901" /><Relationship Type="http://schemas.openxmlformats.org/officeDocument/2006/relationships/slide" Target="/ppt/slides/slide7.xml" Id="Rddfc32a319cb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757b98a3e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09088eff40b7" /><Relationship Type="http://schemas.openxmlformats.org/officeDocument/2006/relationships/theme" Target="/ppt/slideMasters/theme/theme1.xml" Id="R0ad0a8ac9caf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909088eff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9453ae60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30969633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94b3ffa7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e51cc654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92cda68e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a38ef41aa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bfeee7bc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FOSAAS DANIELSEN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ØSTBORG BERNTSEN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Berntsen, 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924 446 943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INVEST AS</a:t>
            </a:r>
          </a:p>
        </p:txBody>
      </p:sp>
    </p:spTree>
  </p:cSld>
  <p:clrMapOvr>
    <a:masterClrMapping xmlns:a="http://schemas.openxmlformats.org/drawingml/2006/main"/>
  </p:clrMapOvr>
</p:sld>
</file>