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ba4006070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cbe3369304224"/>
  </p:sldMasterIdLst>
  <p:sldIdLst>
    <p:sldId xmlns:r="http://schemas.openxmlformats.org/officeDocument/2006/relationships" id="256" r:id="Rc749863568d148e3"/>
    <p:sldId xmlns:r="http://schemas.openxmlformats.org/officeDocument/2006/relationships" id="257" r:id="R5765d4be519a43b9"/>
    <p:sldId xmlns:r="http://schemas.openxmlformats.org/officeDocument/2006/relationships" id="258" r:id="R671db514c1194c43"/>
    <p:sldId xmlns:r="http://schemas.openxmlformats.org/officeDocument/2006/relationships" id="259" r:id="R6672e3f8beed4e9a"/>
    <p:sldId xmlns:r="http://schemas.openxmlformats.org/officeDocument/2006/relationships" id="260" r:id="R578942d34e4d4bd2"/>
    <p:sldId xmlns:r="http://schemas.openxmlformats.org/officeDocument/2006/relationships" id="261" r:id="R97ae11080a4946d4"/>
    <p:sldId xmlns:r="http://schemas.openxmlformats.org/officeDocument/2006/relationships" id="262" r:id="R292cfc9beb67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cbe3369304224" /><Relationship Type="http://schemas.openxmlformats.org/officeDocument/2006/relationships/slide" Target="/ppt/slides/slide1.xml" Id="Rc749863568d148e3" /><Relationship Type="http://schemas.openxmlformats.org/officeDocument/2006/relationships/slide" Target="/ppt/slides/slide2.xml" Id="R5765d4be519a43b9" /><Relationship Type="http://schemas.openxmlformats.org/officeDocument/2006/relationships/slide" Target="/ppt/slides/slide3.xml" Id="R671db514c1194c43" /><Relationship Type="http://schemas.openxmlformats.org/officeDocument/2006/relationships/slide" Target="/ppt/slides/slide4.xml" Id="R6672e3f8beed4e9a" /><Relationship Type="http://schemas.openxmlformats.org/officeDocument/2006/relationships/slide" Target="/ppt/slides/slide5.xml" Id="R578942d34e4d4bd2" /><Relationship Type="http://schemas.openxmlformats.org/officeDocument/2006/relationships/slide" Target="/ppt/slides/slide6.xml" Id="R97ae11080a4946d4" /><Relationship Type="http://schemas.openxmlformats.org/officeDocument/2006/relationships/slide" Target="/ppt/slides/slide7.xml" Id="R292cfc9beb67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d6b87e726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0f8c1de34de1" /><Relationship Type="http://schemas.openxmlformats.org/officeDocument/2006/relationships/theme" Target="/ppt/slideMasters/theme/theme1.xml" Id="R2ef76056e218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60f8c1de3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2699f799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455edb08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b544666f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5324d5b1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25c564d9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c2822731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73c38a35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ULEBERG OG TRYDAL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ULEBERG OG TRYDAL MASKIN AS ble etablert [år] og holder til i Bykle.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19 054 472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8 589 868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18 465 026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 KNUT ANDRE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ULEBERG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4754 Bykle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924 447 575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ULEBERG OG TRYDAL MASKIN AS</a:t>
            </a:r>
          </a:p>
        </p:txBody>
      </p:sp>
    </p:spTree>
  </p:cSld>
  <p:clrMapOvr>
    <a:masterClrMapping xmlns:a="http://schemas.openxmlformats.org/drawingml/2006/main"/>
  </p:clrMapOvr>
</p:sld>
</file>