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e55c95f1584a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bf6730bb0d48be"/>
  </p:sldMasterIdLst>
  <p:sldIdLst>
    <p:sldId xmlns:r="http://schemas.openxmlformats.org/officeDocument/2006/relationships" id="256" r:id="Rc4245463170d4bcd"/>
    <p:sldId xmlns:r="http://schemas.openxmlformats.org/officeDocument/2006/relationships" id="257" r:id="R2b65808084654cb1"/>
    <p:sldId xmlns:r="http://schemas.openxmlformats.org/officeDocument/2006/relationships" id="258" r:id="Rbaf43d6ec7324146"/>
    <p:sldId xmlns:r="http://schemas.openxmlformats.org/officeDocument/2006/relationships" id="259" r:id="R3f0dfae699eb45d3"/>
    <p:sldId xmlns:r="http://schemas.openxmlformats.org/officeDocument/2006/relationships" id="260" r:id="Rc8cce3078be84346"/>
    <p:sldId xmlns:r="http://schemas.openxmlformats.org/officeDocument/2006/relationships" id="261" r:id="Rbfed389904184109"/>
    <p:sldId xmlns:r="http://schemas.openxmlformats.org/officeDocument/2006/relationships" id="262" r:id="Rba4f3434dcc043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f6730bb0d48be" /><Relationship Type="http://schemas.openxmlformats.org/officeDocument/2006/relationships/slide" Target="/ppt/slides/slide1.xml" Id="Rc4245463170d4bcd" /><Relationship Type="http://schemas.openxmlformats.org/officeDocument/2006/relationships/slide" Target="/ppt/slides/slide2.xml" Id="R2b65808084654cb1" /><Relationship Type="http://schemas.openxmlformats.org/officeDocument/2006/relationships/slide" Target="/ppt/slides/slide3.xml" Id="Rbaf43d6ec7324146" /><Relationship Type="http://schemas.openxmlformats.org/officeDocument/2006/relationships/slide" Target="/ppt/slides/slide4.xml" Id="R3f0dfae699eb45d3" /><Relationship Type="http://schemas.openxmlformats.org/officeDocument/2006/relationships/slide" Target="/ppt/slides/slide5.xml" Id="Rc8cce3078be84346" /><Relationship Type="http://schemas.openxmlformats.org/officeDocument/2006/relationships/slide" Target="/ppt/slides/slide6.xml" Id="Rbfed389904184109" /><Relationship Type="http://schemas.openxmlformats.org/officeDocument/2006/relationships/slide" Target="/ppt/slides/slide7.xml" Id="Rba4f3434dcc043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41b2a4fec49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a22d2af75499b" /><Relationship Type="http://schemas.openxmlformats.org/officeDocument/2006/relationships/theme" Target="/ppt/slideMasters/theme/theme1.xml" Id="R495d4981573242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2a22d2af7549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aaa35f22c46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0eb71eb214f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927f276a44b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696cf933947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73227ee9c4f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fe8c540c344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4abf6100f4e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JOTORO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JOTORO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828 938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1 433 253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RØDNE JORUNN-MARIE MELHUS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RØDNE TOR INGE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Inge Rødne, Draugveien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924 447 915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JOTORO HOLDING AS</a:t>
            </a:r>
          </a:p>
        </p:txBody>
      </p:sp>
    </p:spTree>
  </p:cSld>
  <p:clrMapOvr>
    <a:masterClrMapping xmlns:a="http://schemas.openxmlformats.org/drawingml/2006/main"/>
  </p:clrMapOvr>
</p:sld>
</file>