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294d450d6246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970289f6c14dcd"/>
  </p:sldMasterIdLst>
  <p:sldIdLst>
    <p:sldId xmlns:r="http://schemas.openxmlformats.org/officeDocument/2006/relationships" id="256" r:id="R611425078a5d49db"/>
    <p:sldId xmlns:r="http://schemas.openxmlformats.org/officeDocument/2006/relationships" id="257" r:id="R04bf8e6a19064a50"/>
    <p:sldId xmlns:r="http://schemas.openxmlformats.org/officeDocument/2006/relationships" id="258" r:id="R46def80939724347"/>
    <p:sldId xmlns:r="http://schemas.openxmlformats.org/officeDocument/2006/relationships" id="259" r:id="R024a0e53bbd24551"/>
    <p:sldId xmlns:r="http://schemas.openxmlformats.org/officeDocument/2006/relationships" id="260" r:id="Rd24f8a28760f47c2"/>
    <p:sldId xmlns:r="http://schemas.openxmlformats.org/officeDocument/2006/relationships" id="261" r:id="R42919506cc624a0c"/>
    <p:sldId xmlns:r="http://schemas.openxmlformats.org/officeDocument/2006/relationships" id="262" r:id="R4fdc22475b9c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70289f6c14dcd" /><Relationship Type="http://schemas.openxmlformats.org/officeDocument/2006/relationships/slide" Target="/ppt/slides/slide1.xml" Id="R611425078a5d49db" /><Relationship Type="http://schemas.openxmlformats.org/officeDocument/2006/relationships/slide" Target="/ppt/slides/slide2.xml" Id="R04bf8e6a19064a50" /><Relationship Type="http://schemas.openxmlformats.org/officeDocument/2006/relationships/slide" Target="/ppt/slides/slide3.xml" Id="R46def80939724347" /><Relationship Type="http://schemas.openxmlformats.org/officeDocument/2006/relationships/slide" Target="/ppt/slides/slide4.xml" Id="R024a0e53bbd24551" /><Relationship Type="http://schemas.openxmlformats.org/officeDocument/2006/relationships/slide" Target="/ppt/slides/slide5.xml" Id="Rd24f8a28760f47c2" /><Relationship Type="http://schemas.openxmlformats.org/officeDocument/2006/relationships/slide" Target="/ppt/slides/slide6.xml" Id="R42919506cc624a0c" /><Relationship Type="http://schemas.openxmlformats.org/officeDocument/2006/relationships/slide" Target="/ppt/slides/slide7.xml" Id="R4fdc22475b9c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28e3e22d049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d2040220548c3" /><Relationship Type="http://schemas.openxmlformats.org/officeDocument/2006/relationships/theme" Target="/ppt/slideMasters/theme/theme1.xml" Id="Re7f57c27c0b440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cd20402205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6144b54f94b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bf1b9b2104f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5137b005e43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15208b09e41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1dccb978d46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7ad2e062a46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d72ce704547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KAMBENOR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KAMBENOR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KAMBENOR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KAMBENOR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KAMBENOR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KAMBENOR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−479 483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KAMBENOR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LEIRA HALLBJØRN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KAMBENOR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Harhaugvegen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924 450 452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KAMBENOR AS</a:t>
            </a:r>
          </a:p>
        </p:txBody>
      </p:sp>
    </p:spTree>
  </p:cSld>
  <p:clrMapOvr>
    <a:masterClrMapping xmlns:a="http://schemas.openxmlformats.org/drawingml/2006/main"/>
  </p:clrMapOvr>
</p:sld>
</file>