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5d0efa191154ae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514316367f64c1d"/>
  </p:sldMasterIdLst>
  <p:sldIdLst>
    <p:sldId xmlns:r="http://schemas.openxmlformats.org/officeDocument/2006/relationships" id="256" r:id="R72f33f75cf344c57"/>
    <p:sldId xmlns:r="http://schemas.openxmlformats.org/officeDocument/2006/relationships" id="257" r:id="R328fce13878241b9"/>
    <p:sldId xmlns:r="http://schemas.openxmlformats.org/officeDocument/2006/relationships" id="258" r:id="Rb30e385794134586"/>
    <p:sldId xmlns:r="http://schemas.openxmlformats.org/officeDocument/2006/relationships" id="259" r:id="R25c819fbae4143e0"/>
    <p:sldId xmlns:r="http://schemas.openxmlformats.org/officeDocument/2006/relationships" id="260" r:id="Rd7ad9f520adc4bf5"/>
    <p:sldId xmlns:r="http://schemas.openxmlformats.org/officeDocument/2006/relationships" id="261" r:id="R3cde6a978d5744b8"/>
    <p:sldId xmlns:r="http://schemas.openxmlformats.org/officeDocument/2006/relationships" id="262" r:id="R76af88add9834e1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14316367f64c1d" /><Relationship Type="http://schemas.openxmlformats.org/officeDocument/2006/relationships/slide" Target="/ppt/slides/slide1.xml" Id="R72f33f75cf344c57" /><Relationship Type="http://schemas.openxmlformats.org/officeDocument/2006/relationships/slide" Target="/ppt/slides/slide2.xml" Id="R328fce13878241b9" /><Relationship Type="http://schemas.openxmlformats.org/officeDocument/2006/relationships/slide" Target="/ppt/slides/slide3.xml" Id="Rb30e385794134586" /><Relationship Type="http://schemas.openxmlformats.org/officeDocument/2006/relationships/slide" Target="/ppt/slides/slide4.xml" Id="R25c819fbae4143e0" /><Relationship Type="http://schemas.openxmlformats.org/officeDocument/2006/relationships/slide" Target="/ppt/slides/slide5.xml" Id="Rd7ad9f520adc4bf5" /><Relationship Type="http://schemas.openxmlformats.org/officeDocument/2006/relationships/slide" Target="/ppt/slides/slide6.xml" Id="R3cde6a978d5744b8" /><Relationship Type="http://schemas.openxmlformats.org/officeDocument/2006/relationships/slide" Target="/ppt/slides/slide7.xml" Id="R76af88add9834e1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782a48c51340b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1d90a23f0d466d" /><Relationship Type="http://schemas.openxmlformats.org/officeDocument/2006/relationships/theme" Target="/ppt/slideMasters/theme/theme1.xml" Id="Rb013f00ccae343c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b1d90a23f0d466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99eb5eb7a8459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0adfdd01b745d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307c412f16408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1fcf616a66499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851992ddd341f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484f4de000413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493eb02bc54b6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OSLO ENGINEERING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 ENGINEERING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OSLO ENGINEERING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 ENGINEERING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 ENGINEERING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 ENGINEERING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384 740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−478 733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−478 875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−472 603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426 718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 ENGINEERING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GB KAPITAL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 ENGINEERING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Kronprinsens gate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924 454 296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 ENGINEERING AS</a:t>
            </a:r>
          </a:p>
        </p:txBody>
      </p:sp>
    </p:spTree>
  </p:cSld>
  <p:clrMapOvr>
    <a:masterClrMapping xmlns:a="http://schemas.openxmlformats.org/drawingml/2006/main"/>
  </p:clrMapOvr>
</p:sld>
</file>