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c4934977e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3c0f8275643ee"/>
  </p:sldMasterIdLst>
  <p:sldIdLst>
    <p:sldId xmlns:r="http://schemas.openxmlformats.org/officeDocument/2006/relationships" id="256" r:id="Rc07399e80c7240d8"/>
    <p:sldId xmlns:r="http://schemas.openxmlformats.org/officeDocument/2006/relationships" id="257" r:id="Rd401db26dbbf4e50"/>
    <p:sldId xmlns:r="http://schemas.openxmlformats.org/officeDocument/2006/relationships" id="258" r:id="Rdda56f9ba2c34110"/>
    <p:sldId xmlns:r="http://schemas.openxmlformats.org/officeDocument/2006/relationships" id="259" r:id="Rcb42c10d7ea145f2"/>
    <p:sldId xmlns:r="http://schemas.openxmlformats.org/officeDocument/2006/relationships" id="260" r:id="R50741deb46f349bd"/>
    <p:sldId xmlns:r="http://schemas.openxmlformats.org/officeDocument/2006/relationships" id="261" r:id="Ra99fe16d1e9b45fe"/>
    <p:sldId xmlns:r="http://schemas.openxmlformats.org/officeDocument/2006/relationships" id="262" r:id="R9747a9f124b2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3c0f8275643ee" /><Relationship Type="http://schemas.openxmlformats.org/officeDocument/2006/relationships/slide" Target="/ppt/slides/slide1.xml" Id="Rc07399e80c7240d8" /><Relationship Type="http://schemas.openxmlformats.org/officeDocument/2006/relationships/slide" Target="/ppt/slides/slide2.xml" Id="Rd401db26dbbf4e50" /><Relationship Type="http://schemas.openxmlformats.org/officeDocument/2006/relationships/slide" Target="/ppt/slides/slide3.xml" Id="Rdda56f9ba2c34110" /><Relationship Type="http://schemas.openxmlformats.org/officeDocument/2006/relationships/slide" Target="/ppt/slides/slide4.xml" Id="Rcb42c10d7ea145f2" /><Relationship Type="http://schemas.openxmlformats.org/officeDocument/2006/relationships/slide" Target="/ppt/slides/slide5.xml" Id="R50741deb46f349bd" /><Relationship Type="http://schemas.openxmlformats.org/officeDocument/2006/relationships/slide" Target="/ppt/slides/slide6.xml" Id="Ra99fe16d1e9b45fe" /><Relationship Type="http://schemas.openxmlformats.org/officeDocument/2006/relationships/slide" Target="/ppt/slides/slide7.xml" Id="R9747a9f124b2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771c1e361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3a0d224a4dd1" /><Relationship Type="http://schemas.openxmlformats.org/officeDocument/2006/relationships/theme" Target="/ppt/slideMasters/theme/theme1.xml" Id="R3eb1c47cad99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73a0d224a4d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1727f7ca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ee6af71a0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aa438706a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2bf4dd6a6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bf185f1aa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5bae3be1f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71005d0f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UTEMILJØ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17 603 379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1 531 631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5 157 028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8 337 733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WENNERSGAARD JAN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MARTIN MATHISEN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WENNERSGAARD THOR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Løkenveien 51A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924 456 116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UTEMILJØ AS</a:t>
            </a:r>
          </a:p>
        </p:txBody>
      </p:sp>
    </p:spTree>
  </p:cSld>
  <p:clrMapOvr>
    <a:masterClrMapping xmlns:a="http://schemas.openxmlformats.org/drawingml/2006/main"/>
  </p:clrMapOvr>
</p:sld>
</file>