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3b0637121446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056a5a88f54434"/>
  </p:sldMasterIdLst>
  <p:sldIdLst>
    <p:sldId xmlns:r="http://schemas.openxmlformats.org/officeDocument/2006/relationships" id="256" r:id="Rda2792e499d648ad"/>
    <p:sldId xmlns:r="http://schemas.openxmlformats.org/officeDocument/2006/relationships" id="257" r:id="R1f3166b9d1d04bf8"/>
    <p:sldId xmlns:r="http://schemas.openxmlformats.org/officeDocument/2006/relationships" id="258" r:id="R9197443ba59040e5"/>
    <p:sldId xmlns:r="http://schemas.openxmlformats.org/officeDocument/2006/relationships" id="259" r:id="Re4683acc07cf4cca"/>
    <p:sldId xmlns:r="http://schemas.openxmlformats.org/officeDocument/2006/relationships" id="260" r:id="R34134aecea8d4966"/>
    <p:sldId xmlns:r="http://schemas.openxmlformats.org/officeDocument/2006/relationships" id="261" r:id="R1c453ba190854195"/>
    <p:sldId xmlns:r="http://schemas.openxmlformats.org/officeDocument/2006/relationships" id="262" r:id="R4ded534f06a249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56a5a88f54434" /><Relationship Type="http://schemas.openxmlformats.org/officeDocument/2006/relationships/slide" Target="/ppt/slides/slide1.xml" Id="Rda2792e499d648ad" /><Relationship Type="http://schemas.openxmlformats.org/officeDocument/2006/relationships/slide" Target="/ppt/slides/slide2.xml" Id="R1f3166b9d1d04bf8" /><Relationship Type="http://schemas.openxmlformats.org/officeDocument/2006/relationships/slide" Target="/ppt/slides/slide3.xml" Id="R9197443ba59040e5" /><Relationship Type="http://schemas.openxmlformats.org/officeDocument/2006/relationships/slide" Target="/ppt/slides/slide4.xml" Id="Re4683acc07cf4cca" /><Relationship Type="http://schemas.openxmlformats.org/officeDocument/2006/relationships/slide" Target="/ppt/slides/slide5.xml" Id="R34134aecea8d4966" /><Relationship Type="http://schemas.openxmlformats.org/officeDocument/2006/relationships/slide" Target="/ppt/slides/slide6.xml" Id="R1c453ba190854195" /><Relationship Type="http://schemas.openxmlformats.org/officeDocument/2006/relationships/slide" Target="/ppt/slides/slide7.xml" Id="R4ded534f06a249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c0499ee06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0bb61c142437e" /><Relationship Type="http://schemas.openxmlformats.org/officeDocument/2006/relationships/theme" Target="/ppt/slideMasters/theme/theme1.xml" Id="Rf61455fc992d4c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40bb61c14243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34fa2dbee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563d2e9e04c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3a9da8507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668456647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8ade4d3de4a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1416e47cd47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8bdb49033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KIGO HOLDING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2 076 380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 KJELL INGE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 TORHILD K FIKSTVEDT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Inge Goa, Kvernevikveien 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924 460 415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KIGO HOLDING AS</a:t>
            </a:r>
          </a:p>
        </p:txBody>
      </p:sp>
    </p:spTree>
  </p:cSld>
  <p:clrMapOvr>
    <a:masterClrMapping xmlns:a="http://schemas.openxmlformats.org/drawingml/2006/main"/>
  </p:clrMapOvr>
</p:sld>
</file>