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38a8edf45b4e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8c17c054d242a0"/>
  </p:sldMasterIdLst>
  <p:sldIdLst>
    <p:sldId xmlns:r="http://schemas.openxmlformats.org/officeDocument/2006/relationships" id="256" r:id="Ra53099cd5cf24a5c"/>
    <p:sldId xmlns:r="http://schemas.openxmlformats.org/officeDocument/2006/relationships" id="257" r:id="R1b46f979a3d84a1d"/>
    <p:sldId xmlns:r="http://schemas.openxmlformats.org/officeDocument/2006/relationships" id="258" r:id="Rb2139973e61a4304"/>
    <p:sldId xmlns:r="http://schemas.openxmlformats.org/officeDocument/2006/relationships" id="259" r:id="R946e658e84d246d0"/>
    <p:sldId xmlns:r="http://schemas.openxmlformats.org/officeDocument/2006/relationships" id="260" r:id="Rfdd8124c530c49c0"/>
    <p:sldId xmlns:r="http://schemas.openxmlformats.org/officeDocument/2006/relationships" id="261" r:id="R3bd4836a30d746fb"/>
    <p:sldId xmlns:r="http://schemas.openxmlformats.org/officeDocument/2006/relationships" id="262" r:id="R1d6151ebe36e43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8c17c054d242a0" /><Relationship Type="http://schemas.openxmlformats.org/officeDocument/2006/relationships/slide" Target="/ppt/slides/slide1.xml" Id="Ra53099cd5cf24a5c" /><Relationship Type="http://schemas.openxmlformats.org/officeDocument/2006/relationships/slide" Target="/ppt/slides/slide2.xml" Id="R1b46f979a3d84a1d" /><Relationship Type="http://schemas.openxmlformats.org/officeDocument/2006/relationships/slide" Target="/ppt/slides/slide3.xml" Id="Rb2139973e61a4304" /><Relationship Type="http://schemas.openxmlformats.org/officeDocument/2006/relationships/slide" Target="/ppt/slides/slide4.xml" Id="R946e658e84d246d0" /><Relationship Type="http://schemas.openxmlformats.org/officeDocument/2006/relationships/slide" Target="/ppt/slides/slide5.xml" Id="Rfdd8124c530c49c0" /><Relationship Type="http://schemas.openxmlformats.org/officeDocument/2006/relationships/slide" Target="/ppt/slides/slide6.xml" Id="R3bd4836a30d746fb" /><Relationship Type="http://schemas.openxmlformats.org/officeDocument/2006/relationships/slide" Target="/ppt/slides/slide7.xml" Id="R1d6151ebe36e43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fdec288a2c42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377644d744c4d" /><Relationship Type="http://schemas.openxmlformats.org/officeDocument/2006/relationships/theme" Target="/ppt/slideMasters/theme/theme1.xml" Id="Rb82f5e5b1f9d42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1377644d744c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84eb461bc48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9d8decb9c45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7764df7dd4d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e98f460b245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a16d55c6442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0bfa201a943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f7ea2606948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ORFJELL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ORFJELL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ORFJELL HOLDING AS ble etablert [år] og holder til i Fjerdingby.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ORFJELL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ORFJELL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ORFJELL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43 183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ORFJELL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GEORG ORFJELL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ORFJELL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Hektnerhagan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2008 Fjerdingby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924 462 574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ORFJELL HOLDING AS</a:t>
            </a:r>
          </a:p>
        </p:txBody>
      </p:sp>
    </p:spTree>
  </p:cSld>
  <p:clrMapOvr>
    <a:masterClrMapping xmlns:a="http://schemas.openxmlformats.org/drawingml/2006/main"/>
  </p:clrMapOvr>
</p:sld>
</file>