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c8d2ca7d6745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86cbb2ab244936"/>
  </p:sldMasterIdLst>
  <p:sldIdLst>
    <p:sldId xmlns:r="http://schemas.openxmlformats.org/officeDocument/2006/relationships" id="256" r:id="R79c61959a9fd43cf"/>
    <p:sldId xmlns:r="http://schemas.openxmlformats.org/officeDocument/2006/relationships" id="257" r:id="R25bcdf0cc530497f"/>
    <p:sldId xmlns:r="http://schemas.openxmlformats.org/officeDocument/2006/relationships" id="258" r:id="R0eaa94d3ede64b67"/>
    <p:sldId xmlns:r="http://schemas.openxmlformats.org/officeDocument/2006/relationships" id="259" r:id="R36073c87b319421c"/>
    <p:sldId xmlns:r="http://schemas.openxmlformats.org/officeDocument/2006/relationships" id="260" r:id="Rc82d890ded274be9"/>
    <p:sldId xmlns:r="http://schemas.openxmlformats.org/officeDocument/2006/relationships" id="261" r:id="Rc9ba3a6920634368"/>
    <p:sldId xmlns:r="http://schemas.openxmlformats.org/officeDocument/2006/relationships" id="262" r:id="R3adc6680c5fd4a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86cbb2ab244936" /><Relationship Type="http://schemas.openxmlformats.org/officeDocument/2006/relationships/slide" Target="/ppt/slides/slide1.xml" Id="R79c61959a9fd43cf" /><Relationship Type="http://schemas.openxmlformats.org/officeDocument/2006/relationships/slide" Target="/ppt/slides/slide2.xml" Id="R25bcdf0cc530497f" /><Relationship Type="http://schemas.openxmlformats.org/officeDocument/2006/relationships/slide" Target="/ppt/slides/slide3.xml" Id="R0eaa94d3ede64b67" /><Relationship Type="http://schemas.openxmlformats.org/officeDocument/2006/relationships/slide" Target="/ppt/slides/slide4.xml" Id="R36073c87b319421c" /><Relationship Type="http://schemas.openxmlformats.org/officeDocument/2006/relationships/slide" Target="/ppt/slides/slide5.xml" Id="Rc82d890ded274be9" /><Relationship Type="http://schemas.openxmlformats.org/officeDocument/2006/relationships/slide" Target="/ppt/slides/slide6.xml" Id="Rc9ba3a6920634368" /><Relationship Type="http://schemas.openxmlformats.org/officeDocument/2006/relationships/slide" Target="/ppt/slides/slide7.xml" Id="R3adc6680c5fd4a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a352776e5c40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d3334b66f4750" /><Relationship Type="http://schemas.openxmlformats.org/officeDocument/2006/relationships/theme" Target="/ppt/slideMasters/theme/theme1.xml" Id="R67e9294f20ca4d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1d3334b66f47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20b3c9a3546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c36f3df4549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ee4afbf2e49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060a9370240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07868c32645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9caf9ab514e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18b96c9a347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ØIVIND 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DAHL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ØIVIND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Feddersens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924 466 804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DAHL AS</a:t>
            </a:r>
          </a:p>
        </p:txBody>
      </p:sp>
    </p:spTree>
  </p:cSld>
  <p:clrMapOvr>
    <a:masterClrMapping xmlns:a="http://schemas.openxmlformats.org/drawingml/2006/main"/>
  </p:clrMapOvr>
</p:sld>
</file>